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7" r:id="rId3"/>
    <p:sldId id="258" r:id="rId4"/>
    <p:sldId id="259" r:id="rId5"/>
    <p:sldId id="260" r:id="rId6"/>
    <p:sldId id="261" r:id="rId7"/>
    <p:sldId id="262" r:id="rId8"/>
    <p:sldId id="264" r:id="rId9"/>
    <p:sldId id="265" r:id="rId10"/>
    <p:sldId id="266" r:id="rId11"/>
    <p:sldId id="267" r:id="rId12"/>
    <p:sldId id="268" r:id="rId13"/>
    <p:sldId id="270" r:id="rId14"/>
    <p:sldId id="27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E0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63" d="100"/>
          <a:sy n="63" d="100"/>
        </p:scale>
        <p:origin x="60" y="24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ndon Rutter" userId="07c1aaa6c21e76e0" providerId="LiveId" clId="{BD8AC5CB-9F4E-4940-99D2-FD1C4357F813}"/>
    <pc:docChg chg="custSel addSld delSld modSld sldOrd modMainMaster">
      <pc:chgData name="Landon Rutter" userId="07c1aaa6c21e76e0" providerId="LiveId" clId="{BD8AC5CB-9F4E-4940-99D2-FD1C4357F813}" dt="2017-12-03T21:52:19.446" v="1189" actId="2696"/>
      <pc:docMkLst>
        <pc:docMk/>
      </pc:docMkLst>
      <pc:sldChg chg="setBg modAnim">
        <pc:chgData name="Landon Rutter" userId="07c1aaa6c21e76e0" providerId="LiveId" clId="{BD8AC5CB-9F4E-4940-99D2-FD1C4357F813}" dt="2017-12-03T19:44:52.959" v="83"/>
        <pc:sldMkLst>
          <pc:docMk/>
          <pc:sldMk cId="3004315504" sldId="257"/>
        </pc:sldMkLst>
      </pc:sldChg>
      <pc:sldChg chg="modAnim">
        <pc:chgData name="Landon Rutter" userId="07c1aaa6c21e76e0" providerId="LiveId" clId="{BD8AC5CB-9F4E-4940-99D2-FD1C4357F813}" dt="2017-12-03T19:45:08.763" v="89"/>
        <pc:sldMkLst>
          <pc:docMk/>
          <pc:sldMk cId="2920403680" sldId="258"/>
        </pc:sldMkLst>
      </pc:sldChg>
      <pc:sldChg chg="modAnim">
        <pc:chgData name="Landon Rutter" userId="07c1aaa6c21e76e0" providerId="LiveId" clId="{BD8AC5CB-9F4E-4940-99D2-FD1C4357F813}" dt="2017-12-03T19:45:15.149" v="95"/>
        <pc:sldMkLst>
          <pc:docMk/>
          <pc:sldMk cId="2732053983" sldId="259"/>
        </pc:sldMkLst>
      </pc:sldChg>
      <pc:sldChg chg="modAnim">
        <pc:chgData name="Landon Rutter" userId="07c1aaa6c21e76e0" providerId="LiveId" clId="{BD8AC5CB-9F4E-4940-99D2-FD1C4357F813}" dt="2017-12-03T19:45:22.954" v="101"/>
        <pc:sldMkLst>
          <pc:docMk/>
          <pc:sldMk cId="3997202470" sldId="260"/>
        </pc:sldMkLst>
      </pc:sldChg>
      <pc:sldChg chg="modAnim">
        <pc:chgData name="Landon Rutter" userId="07c1aaa6c21e76e0" providerId="LiveId" clId="{BD8AC5CB-9F4E-4940-99D2-FD1C4357F813}" dt="2017-12-03T19:45:29.822" v="107"/>
        <pc:sldMkLst>
          <pc:docMk/>
          <pc:sldMk cId="3524507862" sldId="261"/>
        </pc:sldMkLst>
      </pc:sldChg>
      <pc:sldChg chg="modAnim">
        <pc:chgData name="Landon Rutter" userId="07c1aaa6c21e76e0" providerId="LiveId" clId="{BD8AC5CB-9F4E-4940-99D2-FD1C4357F813}" dt="2017-12-03T19:45:38.477" v="113"/>
        <pc:sldMkLst>
          <pc:docMk/>
          <pc:sldMk cId="1792595215" sldId="262"/>
        </pc:sldMkLst>
      </pc:sldChg>
      <pc:sldChg chg="addSp modSp add ord modAnim">
        <pc:chgData name="Landon Rutter" userId="07c1aaa6c21e76e0" providerId="LiveId" clId="{BD8AC5CB-9F4E-4940-99D2-FD1C4357F813}" dt="2017-12-03T19:46:11.012" v="120"/>
        <pc:sldMkLst>
          <pc:docMk/>
          <pc:sldMk cId="2285273148" sldId="263"/>
        </pc:sldMkLst>
        <pc:spChg chg="add mod">
          <ac:chgData name="Landon Rutter" userId="07c1aaa6c21e76e0" providerId="LiveId" clId="{BD8AC5CB-9F4E-4940-99D2-FD1C4357F813}" dt="2017-12-03T19:44:13.618" v="75" actId="1076"/>
          <ac:spMkLst>
            <pc:docMk/>
            <pc:sldMk cId="2285273148" sldId="263"/>
            <ac:spMk id="4" creationId="{D23E003A-E423-43A6-BE44-F0AE16036F56}"/>
          </ac:spMkLst>
        </pc:spChg>
        <pc:picChg chg="add mod">
          <ac:chgData name="Landon Rutter" userId="07c1aaa6c21e76e0" providerId="LiveId" clId="{BD8AC5CB-9F4E-4940-99D2-FD1C4357F813}" dt="2017-12-03T19:43:17.255" v="40" actId="14100"/>
          <ac:picMkLst>
            <pc:docMk/>
            <pc:sldMk cId="2285273148" sldId="263"/>
            <ac:picMk id="3" creationId="{35F831B0-AF52-4892-8498-293AD1282A16}"/>
          </ac:picMkLst>
        </pc:picChg>
      </pc:sldChg>
      <pc:sldChg chg="addSp modSp add del ord">
        <pc:chgData name="Landon Rutter" userId="07c1aaa6c21e76e0" providerId="LiveId" clId="{BD8AC5CB-9F4E-4940-99D2-FD1C4357F813}" dt="2017-12-03T19:42:48.553" v="35" actId="2696"/>
        <pc:sldMkLst>
          <pc:docMk/>
          <pc:sldMk cId="4059067014" sldId="263"/>
        </pc:sldMkLst>
        <pc:spChg chg="add mod">
          <ac:chgData name="Landon Rutter" userId="07c1aaa6c21e76e0" providerId="LiveId" clId="{BD8AC5CB-9F4E-4940-99D2-FD1C4357F813}" dt="2017-12-03T19:41:51.276" v="34" actId="2711"/>
          <ac:spMkLst>
            <pc:docMk/>
            <pc:sldMk cId="4059067014" sldId="263"/>
            <ac:spMk id="2" creationId="{87262FCD-017A-44D0-94C6-0E6E619D59BB}"/>
          </ac:spMkLst>
        </pc:spChg>
      </pc:sldChg>
      <pc:sldChg chg="add del">
        <pc:chgData name="Landon Rutter" userId="07c1aaa6c21e76e0" providerId="LiveId" clId="{BD8AC5CB-9F4E-4940-99D2-FD1C4357F813}" dt="2017-12-03T19:46:02.470" v="115" actId="2696"/>
        <pc:sldMkLst>
          <pc:docMk/>
          <pc:sldMk cId="241489085" sldId="264"/>
        </pc:sldMkLst>
      </pc:sldChg>
      <pc:sldChg chg="addSp delSp modSp add ord delAnim modAnim">
        <pc:chgData name="Landon Rutter" userId="07c1aaa6c21e76e0" providerId="LiveId" clId="{BD8AC5CB-9F4E-4940-99D2-FD1C4357F813}" dt="2017-12-03T20:22:38.060" v="1188"/>
        <pc:sldMkLst>
          <pc:docMk/>
          <pc:sldMk cId="2324369964" sldId="264"/>
        </pc:sldMkLst>
        <pc:spChg chg="add mod">
          <ac:chgData name="Landon Rutter" userId="07c1aaa6c21e76e0" providerId="LiveId" clId="{BD8AC5CB-9F4E-4940-99D2-FD1C4357F813}" dt="2017-12-03T19:51:27.810" v="244" actId="1076"/>
          <ac:spMkLst>
            <pc:docMk/>
            <pc:sldMk cId="2324369964" sldId="264"/>
            <ac:spMk id="2" creationId="{2199B512-B882-4A11-ADBC-B1A85E3F357A}"/>
          </ac:spMkLst>
        </pc:spChg>
        <pc:spChg chg="del">
          <ac:chgData name="Landon Rutter" userId="07c1aaa6c21e76e0" providerId="LiveId" clId="{BD8AC5CB-9F4E-4940-99D2-FD1C4357F813}" dt="2017-12-03T19:48:01.456" v="123" actId="478"/>
          <ac:spMkLst>
            <pc:docMk/>
            <pc:sldMk cId="2324369964" sldId="264"/>
            <ac:spMk id="4" creationId="{D23E003A-E423-43A6-BE44-F0AE16036F56}"/>
          </ac:spMkLst>
        </pc:spChg>
      </pc:sldChg>
      <pc:sldChg chg="modSp add modAnim">
        <pc:chgData name="Landon Rutter" userId="07c1aaa6c21e76e0" providerId="LiveId" clId="{BD8AC5CB-9F4E-4940-99D2-FD1C4357F813}" dt="2017-12-03T20:21:52.933" v="1187"/>
        <pc:sldMkLst>
          <pc:docMk/>
          <pc:sldMk cId="891203731" sldId="265"/>
        </pc:sldMkLst>
        <pc:spChg chg="mod">
          <ac:chgData name="Landon Rutter" userId="07c1aaa6c21e76e0" providerId="LiveId" clId="{BD8AC5CB-9F4E-4940-99D2-FD1C4357F813}" dt="2017-12-03T19:55:28.538" v="319" actId="20577"/>
          <ac:spMkLst>
            <pc:docMk/>
            <pc:sldMk cId="891203731" sldId="265"/>
            <ac:spMk id="2" creationId="{2199B512-B882-4A11-ADBC-B1A85E3F357A}"/>
          </ac:spMkLst>
        </pc:spChg>
      </pc:sldChg>
      <pc:sldChg chg="modSp add modAnim">
        <pc:chgData name="Landon Rutter" userId="07c1aaa6c21e76e0" providerId="LiveId" clId="{BD8AC5CB-9F4E-4940-99D2-FD1C4357F813}" dt="2017-12-03T20:18:33.712" v="1183"/>
        <pc:sldMkLst>
          <pc:docMk/>
          <pc:sldMk cId="2283789909" sldId="266"/>
        </pc:sldMkLst>
        <pc:spChg chg="mod">
          <ac:chgData name="Landon Rutter" userId="07c1aaa6c21e76e0" providerId="LiveId" clId="{BD8AC5CB-9F4E-4940-99D2-FD1C4357F813}" dt="2017-12-03T20:04:13.863" v="661" actId="20577"/>
          <ac:spMkLst>
            <pc:docMk/>
            <pc:sldMk cId="2283789909" sldId="266"/>
            <ac:spMk id="2" creationId="{2199B512-B882-4A11-ADBC-B1A85E3F357A}"/>
          </ac:spMkLst>
        </pc:spChg>
        <pc:picChg chg="mod">
          <ac:chgData name="Landon Rutter" userId="07c1aaa6c21e76e0" providerId="LiveId" clId="{BD8AC5CB-9F4E-4940-99D2-FD1C4357F813}" dt="2017-12-03T20:03:20.871" v="625" actId="1076"/>
          <ac:picMkLst>
            <pc:docMk/>
            <pc:sldMk cId="2283789909" sldId="266"/>
            <ac:picMk id="3" creationId="{35F831B0-AF52-4892-8498-293AD1282A16}"/>
          </ac:picMkLst>
        </pc:picChg>
      </pc:sldChg>
      <pc:sldChg chg="modSp add ord modAnim">
        <pc:chgData name="Landon Rutter" userId="07c1aaa6c21e76e0" providerId="LiveId" clId="{BD8AC5CB-9F4E-4940-99D2-FD1C4357F813}" dt="2017-12-03T20:18:46.052" v="1185"/>
        <pc:sldMkLst>
          <pc:docMk/>
          <pc:sldMk cId="823977997" sldId="267"/>
        </pc:sldMkLst>
        <pc:spChg chg="mod">
          <ac:chgData name="Landon Rutter" userId="07c1aaa6c21e76e0" providerId="LiveId" clId="{BD8AC5CB-9F4E-4940-99D2-FD1C4357F813}" dt="2017-12-03T20:06:53.715" v="791" actId="1076"/>
          <ac:spMkLst>
            <pc:docMk/>
            <pc:sldMk cId="823977997" sldId="267"/>
            <ac:spMk id="2" creationId="{2199B512-B882-4A11-ADBC-B1A85E3F357A}"/>
          </ac:spMkLst>
        </pc:spChg>
      </pc:sldChg>
      <pc:sldChg chg="add del">
        <pc:chgData name="Landon Rutter" userId="07c1aaa6c21e76e0" providerId="LiveId" clId="{BD8AC5CB-9F4E-4940-99D2-FD1C4357F813}" dt="2017-12-03T20:07:24.741" v="793" actId="2696"/>
        <pc:sldMkLst>
          <pc:docMk/>
          <pc:sldMk cId="1148658122" sldId="268"/>
        </pc:sldMkLst>
      </pc:sldChg>
      <pc:sldChg chg="modSp add ord">
        <pc:chgData name="Landon Rutter" userId="07c1aaa6c21e76e0" providerId="LiveId" clId="{BD8AC5CB-9F4E-4940-99D2-FD1C4357F813}" dt="2017-12-03T20:08:54.428" v="836" actId="20577"/>
        <pc:sldMkLst>
          <pc:docMk/>
          <pc:sldMk cId="2786334431" sldId="268"/>
        </pc:sldMkLst>
        <pc:spChg chg="mod">
          <ac:chgData name="Landon Rutter" userId="07c1aaa6c21e76e0" providerId="LiveId" clId="{BD8AC5CB-9F4E-4940-99D2-FD1C4357F813}" dt="2017-12-03T20:08:54.428" v="836" actId="20577"/>
          <ac:spMkLst>
            <pc:docMk/>
            <pc:sldMk cId="2786334431" sldId="268"/>
            <ac:spMk id="4" creationId="{C82FBEAB-C762-4A2A-92B7-A0AF7AF2F886}"/>
          </ac:spMkLst>
        </pc:spChg>
      </pc:sldChg>
      <pc:sldChg chg="modSp add del modAnim">
        <pc:chgData name="Landon Rutter" userId="07c1aaa6c21e76e0" providerId="LiveId" clId="{BD8AC5CB-9F4E-4940-99D2-FD1C4357F813}" dt="2017-12-03T21:52:19.446" v="1189" actId="2696"/>
        <pc:sldMkLst>
          <pc:docMk/>
          <pc:sldMk cId="339744203" sldId="269"/>
        </pc:sldMkLst>
        <pc:spChg chg="mod">
          <ac:chgData name="Landon Rutter" userId="07c1aaa6c21e76e0" providerId="LiveId" clId="{BD8AC5CB-9F4E-4940-99D2-FD1C4357F813}" dt="2017-12-03T20:09:50.686" v="859" actId="947"/>
          <ac:spMkLst>
            <pc:docMk/>
            <pc:sldMk cId="339744203" sldId="269"/>
            <ac:spMk id="4" creationId="{C82FBEAB-C762-4A2A-92B7-A0AF7AF2F886}"/>
          </ac:spMkLst>
        </pc:spChg>
      </pc:sldChg>
      <pc:sldChg chg="modSp add modAnim">
        <pc:chgData name="Landon Rutter" userId="07c1aaa6c21e76e0" providerId="LiveId" clId="{BD8AC5CB-9F4E-4940-99D2-FD1C4357F813}" dt="2017-12-03T20:19:32.724" v="1186"/>
        <pc:sldMkLst>
          <pc:docMk/>
          <pc:sldMk cId="3144028047" sldId="270"/>
        </pc:sldMkLst>
        <pc:spChg chg="mod">
          <ac:chgData name="Landon Rutter" userId="07c1aaa6c21e76e0" providerId="LiveId" clId="{BD8AC5CB-9F4E-4940-99D2-FD1C4357F813}" dt="2017-12-03T20:16:17.526" v="1165" actId="20577"/>
          <ac:spMkLst>
            <pc:docMk/>
            <pc:sldMk cId="3144028047" sldId="270"/>
            <ac:spMk id="4" creationId="{C82FBEAB-C762-4A2A-92B7-A0AF7AF2F886}"/>
          </ac:spMkLst>
        </pc:spChg>
      </pc:sldChg>
      <pc:sldChg chg="add ord">
        <pc:chgData name="Landon Rutter" userId="07c1aaa6c21e76e0" providerId="LiveId" clId="{BD8AC5CB-9F4E-4940-99D2-FD1C4357F813}" dt="2017-12-03T20:16:51.471" v="1167"/>
        <pc:sldMkLst>
          <pc:docMk/>
          <pc:sldMk cId="194729437" sldId="271"/>
        </pc:sldMkLst>
      </pc:sldChg>
      <pc:sldMasterChg chg="setBg modSldLayout">
        <pc:chgData name="Landon Rutter" userId="07c1aaa6c21e76e0" providerId="LiveId" clId="{BD8AC5CB-9F4E-4940-99D2-FD1C4357F813}" dt="2017-12-03T19:44:25.394" v="77"/>
        <pc:sldMasterMkLst>
          <pc:docMk/>
          <pc:sldMasterMk cId="357475101" sldId="2147483660"/>
        </pc:sldMasterMkLst>
        <pc:sldLayoutChg chg="setBg">
          <pc:chgData name="Landon Rutter" userId="07c1aaa6c21e76e0" providerId="LiveId" clId="{BD8AC5CB-9F4E-4940-99D2-FD1C4357F813}" dt="2017-12-03T19:44:25.394" v="77"/>
          <pc:sldLayoutMkLst>
            <pc:docMk/>
            <pc:sldMasterMk cId="357475101" sldId="2147483660"/>
            <pc:sldLayoutMk cId="3641873054" sldId="2147483661"/>
          </pc:sldLayoutMkLst>
        </pc:sldLayoutChg>
        <pc:sldLayoutChg chg="setBg">
          <pc:chgData name="Landon Rutter" userId="07c1aaa6c21e76e0" providerId="LiveId" clId="{BD8AC5CB-9F4E-4940-99D2-FD1C4357F813}" dt="2017-12-03T19:44:25.394" v="77"/>
          <pc:sldLayoutMkLst>
            <pc:docMk/>
            <pc:sldMasterMk cId="357475101" sldId="2147483660"/>
            <pc:sldLayoutMk cId="3205017858" sldId="2147483662"/>
          </pc:sldLayoutMkLst>
        </pc:sldLayoutChg>
        <pc:sldLayoutChg chg="setBg">
          <pc:chgData name="Landon Rutter" userId="07c1aaa6c21e76e0" providerId="LiveId" clId="{BD8AC5CB-9F4E-4940-99D2-FD1C4357F813}" dt="2017-12-03T19:44:25.394" v="77"/>
          <pc:sldLayoutMkLst>
            <pc:docMk/>
            <pc:sldMasterMk cId="357475101" sldId="2147483660"/>
            <pc:sldLayoutMk cId="4182267686" sldId="2147483663"/>
          </pc:sldLayoutMkLst>
        </pc:sldLayoutChg>
        <pc:sldLayoutChg chg="setBg">
          <pc:chgData name="Landon Rutter" userId="07c1aaa6c21e76e0" providerId="LiveId" clId="{BD8AC5CB-9F4E-4940-99D2-FD1C4357F813}" dt="2017-12-03T19:44:25.394" v="77"/>
          <pc:sldLayoutMkLst>
            <pc:docMk/>
            <pc:sldMasterMk cId="357475101" sldId="2147483660"/>
            <pc:sldLayoutMk cId="3810228190" sldId="2147483664"/>
          </pc:sldLayoutMkLst>
        </pc:sldLayoutChg>
        <pc:sldLayoutChg chg="setBg">
          <pc:chgData name="Landon Rutter" userId="07c1aaa6c21e76e0" providerId="LiveId" clId="{BD8AC5CB-9F4E-4940-99D2-FD1C4357F813}" dt="2017-12-03T19:44:25.394" v="77"/>
          <pc:sldLayoutMkLst>
            <pc:docMk/>
            <pc:sldMasterMk cId="357475101" sldId="2147483660"/>
            <pc:sldLayoutMk cId="2290258649" sldId="2147483665"/>
          </pc:sldLayoutMkLst>
        </pc:sldLayoutChg>
        <pc:sldLayoutChg chg="setBg">
          <pc:chgData name="Landon Rutter" userId="07c1aaa6c21e76e0" providerId="LiveId" clId="{BD8AC5CB-9F4E-4940-99D2-FD1C4357F813}" dt="2017-12-03T19:44:25.394" v="77"/>
          <pc:sldLayoutMkLst>
            <pc:docMk/>
            <pc:sldMasterMk cId="357475101" sldId="2147483660"/>
            <pc:sldLayoutMk cId="784567365" sldId="2147483666"/>
          </pc:sldLayoutMkLst>
        </pc:sldLayoutChg>
        <pc:sldLayoutChg chg="setBg">
          <pc:chgData name="Landon Rutter" userId="07c1aaa6c21e76e0" providerId="LiveId" clId="{BD8AC5CB-9F4E-4940-99D2-FD1C4357F813}" dt="2017-12-03T19:44:25.394" v="77"/>
          <pc:sldLayoutMkLst>
            <pc:docMk/>
            <pc:sldMasterMk cId="357475101" sldId="2147483660"/>
            <pc:sldLayoutMk cId="2263914027" sldId="2147483667"/>
          </pc:sldLayoutMkLst>
        </pc:sldLayoutChg>
        <pc:sldLayoutChg chg="setBg">
          <pc:chgData name="Landon Rutter" userId="07c1aaa6c21e76e0" providerId="LiveId" clId="{BD8AC5CB-9F4E-4940-99D2-FD1C4357F813}" dt="2017-12-03T19:44:25.394" v="77"/>
          <pc:sldLayoutMkLst>
            <pc:docMk/>
            <pc:sldMasterMk cId="357475101" sldId="2147483660"/>
            <pc:sldLayoutMk cId="247847217" sldId="2147483668"/>
          </pc:sldLayoutMkLst>
        </pc:sldLayoutChg>
        <pc:sldLayoutChg chg="setBg">
          <pc:chgData name="Landon Rutter" userId="07c1aaa6c21e76e0" providerId="LiveId" clId="{BD8AC5CB-9F4E-4940-99D2-FD1C4357F813}" dt="2017-12-03T19:44:25.394" v="77"/>
          <pc:sldLayoutMkLst>
            <pc:docMk/>
            <pc:sldMasterMk cId="357475101" sldId="2147483660"/>
            <pc:sldLayoutMk cId="4220344427" sldId="2147483669"/>
          </pc:sldLayoutMkLst>
        </pc:sldLayoutChg>
        <pc:sldLayoutChg chg="setBg">
          <pc:chgData name="Landon Rutter" userId="07c1aaa6c21e76e0" providerId="LiveId" clId="{BD8AC5CB-9F4E-4940-99D2-FD1C4357F813}" dt="2017-12-03T19:44:25.394" v="77"/>
          <pc:sldLayoutMkLst>
            <pc:docMk/>
            <pc:sldMasterMk cId="357475101" sldId="2147483660"/>
            <pc:sldLayoutMk cId="289147783" sldId="2147483670"/>
          </pc:sldLayoutMkLst>
        </pc:sldLayoutChg>
        <pc:sldLayoutChg chg="setBg">
          <pc:chgData name="Landon Rutter" userId="07c1aaa6c21e76e0" providerId="LiveId" clId="{BD8AC5CB-9F4E-4940-99D2-FD1C4357F813}" dt="2017-12-03T19:44:25.394" v="77"/>
          <pc:sldLayoutMkLst>
            <pc:docMk/>
            <pc:sldMasterMk cId="357475101" sldId="2147483660"/>
            <pc:sldLayoutMk cId="56411057" sldId="2147483671"/>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B6C199-BF28-4AC9-8020-3FCC2CFF4BAA}"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FE7F4-94FA-47A4-B3C1-CC77BCB93F38}" type="slidenum">
              <a:rPr lang="en-US" smtClean="0"/>
              <a:t>‹#›</a:t>
            </a:fld>
            <a:endParaRPr lang="en-US"/>
          </a:p>
        </p:txBody>
      </p:sp>
    </p:spTree>
    <p:extLst>
      <p:ext uri="{BB962C8B-B14F-4D97-AF65-F5344CB8AC3E}">
        <p14:creationId xmlns:p14="http://schemas.microsoft.com/office/powerpoint/2010/main" val="3641873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B6C199-BF28-4AC9-8020-3FCC2CFF4BAA}"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FE7F4-94FA-47A4-B3C1-CC77BCB93F38}" type="slidenum">
              <a:rPr lang="en-US" smtClean="0"/>
              <a:t>‹#›</a:t>
            </a:fld>
            <a:endParaRPr lang="en-US"/>
          </a:p>
        </p:txBody>
      </p:sp>
    </p:spTree>
    <p:extLst>
      <p:ext uri="{BB962C8B-B14F-4D97-AF65-F5344CB8AC3E}">
        <p14:creationId xmlns:p14="http://schemas.microsoft.com/office/powerpoint/2010/main" val="289147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B6C199-BF28-4AC9-8020-3FCC2CFF4BAA}"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FE7F4-94FA-47A4-B3C1-CC77BCB93F38}" type="slidenum">
              <a:rPr lang="en-US" smtClean="0"/>
              <a:t>‹#›</a:t>
            </a:fld>
            <a:endParaRPr lang="en-US"/>
          </a:p>
        </p:txBody>
      </p:sp>
    </p:spTree>
    <p:extLst>
      <p:ext uri="{BB962C8B-B14F-4D97-AF65-F5344CB8AC3E}">
        <p14:creationId xmlns:p14="http://schemas.microsoft.com/office/powerpoint/2010/main" val="56411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B6C199-BF28-4AC9-8020-3FCC2CFF4BAA}"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FE7F4-94FA-47A4-B3C1-CC77BCB93F38}" type="slidenum">
              <a:rPr lang="en-US" smtClean="0"/>
              <a:t>‹#›</a:t>
            </a:fld>
            <a:endParaRPr lang="en-US"/>
          </a:p>
        </p:txBody>
      </p:sp>
    </p:spTree>
    <p:extLst>
      <p:ext uri="{BB962C8B-B14F-4D97-AF65-F5344CB8AC3E}">
        <p14:creationId xmlns:p14="http://schemas.microsoft.com/office/powerpoint/2010/main" val="3205017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B6C199-BF28-4AC9-8020-3FCC2CFF4BAA}"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FE7F4-94FA-47A4-B3C1-CC77BCB93F38}" type="slidenum">
              <a:rPr lang="en-US" smtClean="0"/>
              <a:t>‹#›</a:t>
            </a:fld>
            <a:endParaRPr lang="en-US"/>
          </a:p>
        </p:txBody>
      </p:sp>
    </p:spTree>
    <p:extLst>
      <p:ext uri="{BB962C8B-B14F-4D97-AF65-F5344CB8AC3E}">
        <p14:creationId xmlns:p14="http://schemas.microsoft.com/office/powerpoint/2010/main" val="4182267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B6C199-BF28-4AC9-8020-3FCC2CFF4BAA}" type="datetimeFigureOut">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FE7F4-94FA-47A4-B3C1-CC77BCB93F38}" type="slidenum">
              <a:rPr lang="en-US" smtClean="0"/>
              <a:t>‹#›</a:t>
            </a:fld>
            <a:endParaRPr lang="en-US"/>
          </a:p>
        </p:txBody>
      </p:sp>
    </p:spTree>
    <p:extLst>
      <p:ext uri="{BB962C8B-B14F-4D97-AF65-F5344CB8AC3E}">
        <p14:creationId xmlns:p14="http://schemas.microsoft.com/office/powerpoint/2010/main" val="3810228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B6C199-BF28-4AC9-8020-3FCC2CFF4BAA}" type="datetimeFigureOut">
              <a:rPr lang="en-US" smtClean="0"/>
              <a:t>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8FE7F4-94FA-47A4-B3C1-CC77BCB93F38}" type="slidenum">
              <a:rPr lang="en-US" smtClean="0"/>
              <a:t>‹#›</a:t>
            </a:fld>
            <a:endParaRPr lang="en-US"/>
          </a:p>
        </p:txBody>
      </p:sp>
    </p:spTree>
    <p:extLst>
      <p:ext uri="{BB962C8B-B14F-4D97-AF65-F5344CB8AC3E}">
        <p14:creationId xmlns:p14="http://schemas.microsoft.com/office/powerpoint/2010/main" val="2290258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B6C199-BF28-4AC9-8020-3FCC2CFF4BAA}" type="datetimeFigureOut">
              <a:rPr lang="en-US" smtClean="0"/>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8FE7F4-94FA-47A4-B3C1-CC77BCB93F38}" type="slidenum">
              <a:rPr lang="en-US" smtClean="0"/>
              <a:t>‹#›</a:t>
            </a:fld>
            <a:endParaRPr lang="en-US"/>
          </a:p>
        </p:txBody>
      </p:sp>
    </p:spTree>
    <p:extLst>
      <p:ext uri="{BB962C8B-B14F-4D97-AF65-F5344CB8AC3E}">
        <p14:creationId xmlns:p14="http://schemas.microsoft.com/office/powerpoint/2010/main" val="784567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6C199-BF28-4AC9-8020-3FCC2CFF4BAA}" type="datetimeFigureOut">
              <a:rPr lang="en-US" smtClean="0"/>
              <a:t>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8FE7F4-94FA-47A4-B3C1-CC77BCB93F38}" type="slidenum">
              <a:rPr lang="en-US" smtClean="0"/>
              <a:t>‹#›</a:t>
            </a:fld>
            <a:endParaRPr lang="en-US"/>
          </a:p>
        </p:txBody>
      </p:sp>
    </p:spTree>
    <p:extLst>
      <p:ext uri="{BB962C8B-B14F-4D97-AF65-F5344CB8AC3E}">
        <p14:creationId xmlns:p14="http://schemas.microsoft.com/office/powerpoint/2010/main" val="2263914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B6C199-BF28-4AC9-8020-3FCC2CFF4BAA}" type="datetimeFigureOut">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FE7F4-94FA-47A4-B3C1-CC77BCB93F38}" type="slidenum">
              <a:rPr lang="en-US" smtClean="0"/>
              <a:t>‹#›</a:t>
            </a:fld>
            <a:endParaRPr lang="en-US"/>
          </a:p>
        </p:txBody>
      </p:sp>
    </p:spTree>
    <p:extLst>
      <p:ext uri="{BB962C8B-B14F-4D97-AF65-F5344CB8AC3E}">
        <p14:creationId xmlns:p14="http://schemas.microsoft.com/office/powerpoint/2010/main" val="247847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B6C199-BF28-4AC9-8020-3FCC2CFF4BAA}" type="datetimeFigureOut">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FE7F4-94FA-47A4-B3C1-CC77BCB93F38}" type="slidenum">
              <a:rPr lang="en-US" smtClean="0"/>
              <a:t>‹#›</a:t>
            </a:fld>
            <a:endParaRPr lang="en-US"/>
          </a:p>
        </p:txBody>
      </p:sp>
    </p:spTree>
    <p:extLst>
      <p:ext uri="{BB962C8B-B14F-4D97-AF65-F5344CB8AC3E}">
        <p14:creationId xmlns:p14="http://schemas.microsoft.com/office/powerpoint/2010/main" val="4220344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B6C199-BF28-4AC9-8020-3FCC2CFF4BAA}" type="datetimeFigureOut">
              <a:rPr lang="en-US" smtClean="0"/>
              <a:t>12/3/2017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8FE7F4-94FA-47A4-B3C1-CC77BCB93F38}" type="slidenum">
              <a:rPr lang="en-US" smtClean="0"/>
              <a:t>‹#›</a:t>
            </a:fld>
            <a:endParaRPr lang="en-US"/>
          </a:p>
        </p:txBody>
      </p:sp>
    </p:spTree>
    <p:extLst>
      <p:ext uri="{BB962C8B-B14F-4D97-AF65-F5344CB8AC3E}">
        <p14:creationId xmlns:p14="http://schemas.microsoft.com/office/powerpoint/2010/main" val="3574751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5F831B0-AF52-4892-8498-293AD1282A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D23E003A-E423-43A6-BE44-F0AE16036F56}"/>
              </a:ext>
            </a:extLst>
          </p:cNvPr>
          <p:cNvSpPr txBox="1"/>
          <p:nvPr/>
        </p:nvSpPr>
        <p:spPr>
          <a:xfrm>
            <a:off x="541606" y="2497976"/>
            <a:ext cx="8060787" cy="1862048"/>
          </a:xfrm>
          <a:prstGeom prst="rect">
            <a:avLst/>
          </a:prstGeom>
          <a:noFill/>
        </p:spPr>
        <p:txBody>
          <a:bodyPr wrap="square" rtlCol="0">
            <a:spAutoFit/>
          </a:bodyPr>
          <a:lstStyle/>
          <a:p>
            <a:pPr algn="ctr"/>
            <a:r>
              <a:rPr lang="en-US" sz="11500" dirty="0">
                <a:solidFill>
                  <a:schemeClr val="bg1"/>
                </a:solidFill>
                <a:latin typeface="Arial" panose="020B0604020202020204" pitchFamily="34" charset="0"/>
                <a:cs typeface="Arial" panose="020B0604020202020204" pitchFamily="34" charset="0"/>
              </a:rPr>
              <a:t>CHURCH</a:t>
            </a:r>
          </a:p>
        </p:txBody>
      </p:sp>
    </p:spTree>
    <p:extLst>
      <p:ext uri="{BB962C8B-B14F-4D97-AF65-F5344CB8AC3E}">
        <p14:creationId xmlns:p14="http://schemas.microsoft.com/office/powerpoint/2010/main" val="2285273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5F831B0-AF52-4892-8498-293AD1282A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2861"/>
            <a:ext cx="9144000" cy="6858000"/>
          </a:xfrm>
          <a:prstGeom prst="rect">
            <a:avLst/>
          </a:prstGeom>
        </p:spPr>
      </p:pic>
      <p:sp>
        <p:nvSpPr>
          <p:cNvPr id="2" name="TextBox 1">
            <a:extLst>
              <a:ext uri="{FF2B5EF4-FFF2-40B4-BE49-F238E27FC236}">
                <a16:creationId xmlns:a16="http://schemas.microsoft.com/office/drawing/2014/main" id="{2199B512-B882-4A11-ADBC-B1A85E3F357A}"/>
              </a:ext>
            </a:extLst>
          </p:cNvPr>
          <p:cNvSpPr txBox="1"/>
          <p:nvPr/>
        </p:nvSpPr>
        <p:spPr>
          <a:xfrm>
            <a:off x="398583" y="536434"/>
            <a:ext cx="8096740" cy="4585871"/>
          </a:xfrm>
          <a:prstGeom prst="rect">
            <a:avLst/>
          </a:prstGeom>
          <a:noFill/>
        </p:spPr>
        <p:txBody>
          <a:bodyPr wrap="square" rtlCol="0">
            <a:spAutoFit/>
          </a:bodyPr>
          <a:lstStyle/>
          <a:p>
            <a:r>
              <a:rPr lang="en-US" sz="3600" b="1" dirty="0">
                <a:solidFill>
                  <a:schemeClr val="bg1"/>
                </a:solidFill>
                <a:latin typeface="Arial Narrow" panose="020B0606020202030204" pitchFamily="34" charset="0"/>
              </a:rPr>
              <a:t>Why remove an unrepentant person?</a:t>
            </a:r>
          </a:p>
          <a:p>
            <a:endParaRPr lang="en-US" sz="3600" b="1" dirty="0">
              <a:solidFill>
                <a:schemeClr val="bg1"/>
              </a:solidFill>
              <a:latin typeface="Arial Narrow" panose="020B0606020202030204" pitchFamily="34" charset="0"/>
            </a:endParaRPr>
          </a:p>
          <a:p>
            <a:pPr marL="1200150" lvl="1" indent="-742950">
              <a:buFont typeface="+mj-lt"/>
              <a:buAutoNum type="arabicPeriod"/>
            </a:pPr>
            <a:r>
              <a:rPr lang="en-US" sz="3600" dirty="0">
                <a:solidFill>
                  <a:schemeClr val="bg1"/>
                </a:solidFill>
                <a:latin typeface="Arial Narrow" panose="020B0606020202030204" pitchFamily="34" charset="0"/>
              </a:rPr>
              <a:t>So Christ’s name can be disassociated from sin (v. 1)</a:t>
            </a:r>
          </a:p>
          <a:p>
            <a:pPr marL="742950" indent="-742950">
              <a:buFont typeface="+mj-lt"/>
              <a:buAutoNum type="arabicPeriod"/>
            </a:pPr>
            <a:endParaRPr lang="en-US" sz="2000" dirty="0">
              <a:solidFill>
                <a:schemeClr val="bg1"/>
              </a:solidFill>
              <a:latin typeface="Arial Narrow" panose="020B0606020202030204" pitchFamily="34" charset="0"/>
            </a:endParaRPr>
          </a:p>
          <a:p>
            <a:pPr lvl="1"/>
            <a:r>
              <a:rPr lang="en-US" sz="3600" dirty="0">
                <a:solidFill>
                  <a:schemeClr val="bg1"/>
                </a:solidFill>
                <a:latin typeface="Arial Narrow" panose="020B0606020202030204" pitchFamily="34" charset="0"/>
              </a:rPr>
              <a:t>2.	   To keep sin from spreading (v. 6)</a:t>
            </a:r>
          </a:p>
          <a:p>
            <a:pPr marL="742950" indent="-742950">
              <a:buFont typeface="+mj-lt"/>
              <a:buAutoNum type="arabicPeriod"/>
            </a:pPr>
            <a:endParaRPr lang="en-US" sz="2000" dirty="0">
              <a:solidFill>
                <a:schemeClr val="bg1"/>
              </a:solidFill>
              <a:latin typeface="Arial Narrow" panose="020B0606020202030204" pitchFamily="34" charset="0"/>
            </a:endParaRPr>
          </a:p>
          <a:p>
            <a:pPr lvl="1"/>
            <a:r>
              <a:rPr lang="en-US" sz="3600" dirty="0">
                <a:solidFill>
                  <a:schemeClr val="bg1"/>
                </a:solidFill>
                <a:latin typeface="Arial Narrow" panose="020B0606020202030204" pitchFamily="34" charset="0"/>
              </a:rPr>
              <a:t>3.	   To save the soul of the sinner (v. 5)</a:t>
            </a:r>
          </a:p>
          <a:p>
            <a:pPr marL="742950" indent="-742950">
              <a:buFont typeface="+mj-lt"/>
              <a:buAutoNum type="arabicPeriod"/>
            </a:pPr>
            <a:endParaRPr lang="en-US" sz="36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228378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5F831B0-AF52-4892-8498-293AD1282A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2199B512-B882-4A11-ADBC-B1A85E3F357A}"/>
              </a:ext>
            </a:extLst>
          </p:cNvPr>
          <p:cNvSpPr txBox="1"/>
          <p:nvPr/>
        </p:nvSpPr>
        <p:spPr>
          <a:xfrm>
            <a:off x="832338" y="2490281"/>
            <a:ext cx="7479323" cy="1877437"/>
          </a:xfrm>
          <a:prstGeom prst="rect">
            <a:avLst/>
          </a:prstGeom>
          <a:noFill/>
        </p:spPr>
        <p:txBody>
          <a:bodyPr wrap="square" rtlCol="0">
            <a:spAutoFit/>
          </a:bodyPr>
          <a:lstStyle/>
          <a:p>
            <a:pPr algn="ctr"/>
            <a:r>
              <a:rPr lang="en-US" sz="3600" b="1" dirty="0">
                <a:solidFill>
                  <a:schemeClr val="bg1"/>
                </a:solidFill>
                <a:latin typeface="Arial Narrow" panose="020B0606020202030204" pitchFamily="34" charset="0"/>
              </a:rPr>
              <a:t>Disciple is about love, care, and concern </a:t>
            </a:r>
          </a:p>
          <a:p>
            <a:pPr algn="ctr"/>
            <a:endParaRPr lang="en-US" sz="800" b="1" dirty="0">
              <a:solidFill>
                <a:schemeClr val="bg1"/>
              </a:solidFill>
              <a:latin typeface="Arial Narrow" panose="020B0606020202030204" pitchFamily="34" charset="0"/>
            </a:endParaRPr>
          </a:p>
          <a:p>
            <a:pPr algn="ctr"/>
            <a:r>
              <a:rPr lang="en-US" sz="3600" dirty="0">
                <a:solidFill>
                  <a:schemeClr val="bg1"/>
                </a:solidFill>
                <a:latin typeface="Arial Narrow" panose="020B0606020202030204" pitchFamily="34" charset="0"/>
              </a:rPr>
              <a:t>(1 Cor. 5:5; 2 Thess. 3:14-15; </a:t>
            </a:r>
          </a:p>
          <a:p>
            <a:pPr algn="ctr"/>
            <a:r>
              <a:rPr lang="en-US" sz="3600" dirty="0">
                <a:solidFill>
                  <a:schemeClr val="bg1"/>
                </a:solidFill>
                <a:latin typeface="Arial Narrow" panose="020B0606020202030204" pitchFamily="34" charset="0"/>
              </a:rPr>
              <a:t>Prov. 6:23; Heb. 12:11)</a:t>
            </a:r>
          </a:p>
        </p:txBody>
      </p:sp>
    </p:spTree>
    <p:extLst>
      <p:ext uri="{BB962C8B-B14F-4D97-AF65-F5344CB8AC3E}">
        <p14:creationId xmlns:p14="http://schemas.microsoft.com/office/powerpoint/2010/main" val="823977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7FD1828-ABE2-4752-BFCC-4FC419F321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C82FBEAB-C762-4A2A-92B7-A0AF7AF2F886}"/>
              </a:ext>
            </a:extLst>
          </p:cNvPr>
          <p:cNvSpPr/>
          <p:nvPr/>
        </p:nvSpPr>
        <p:spPr>
          <a:xfrm>
            <a:off x="470877" y="859065"/>
            <a:ext cx="8202246" cy="5139869"/>
          </a:xfrm>
          <a:prstGeom prst="rect">
            <a:avLst/>
          </a:prstGeom>
        </p:spPr>
        <p:txBody>
          <a:bodyPr wrap="square">
            <a:spAutoFit/>
          </a:bodyPr>
          <a:lstStyle/>
          <a:p>
            <a:r>
              <a:rPr lang="en-US" sz="3200" b="1"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Matthew 18:15-17</a:t>
            </a:r>
          </a:p>
          <a:p>
            <a:endParaRPr lang="en-US" sz="800" dirty="0">
              <a:solidFill>
                <a:srgbClr val="E0E0E0"/>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15</a:t>
            </a:r>
            <a:r>
              <a:rPr lang="en-US" sz="32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 “If your brother sins against you, go and tell him his fault, between you and him alone. If he listens to you, you have gained your brother. </a:t>
            </a:r>
            <a:r>
              <a:rPr lang="en-US" sz="3200" baseline="300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16</a:t>
            </a:r>
            <a:r>
              <a:rPr lang="en-US" sz="32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 But if he does not listen, take one or two others along with you, that every charge may be established by the evidence of two or three witnesses. </a:t>
            </a:r>
            <a:r>
              <a:rPr lang="en-US" sz="3200" baseline="300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17</a:t>
            </a:r>
            <a:r>
              <a:rPr lang="en-US" sz="32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 If he refuses to listen to them, tell it to the church. And if he refuses to listen even to the church, let him be to you as a Gentile and a tax collector. </a:t>
            </a:r>
          </a:p>
        </p:txBody>
      </p:sp>
    </p:spTree>
    <p:extLst>
      <p:ext uri="{BB962C8B-B14F-4D97-AF65-F5344CB8AC3E}">
        <p14:creationId xmlns:p14="http://schemas.microsoft.com/office/powerpoint/2010/main" val="278633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7FD1828-ABE2-4752-BFCC-4FC419F321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C82FBEAB-C762-4A2A-92B7-A0AF7AF2F886}"/>
              </a:ext>
            </a:extLst>
          </p:cNvPr>
          <p:cNvSpPr/>
          <p:nvPr/>
        </p:nvSpPr>
        <p:spPr>
          <a:xfrm>
            <a:off x="494323" y="421404"/>
            <a:ext cx="8368323" cy="6617196"/>
          </a:xfrm>
          <a:prstGeom prst="rect">
            <a:avLst/>
          </a:prstGeom>
        </p:spPr>
        <p:txBody>
          <a:bodyPr wrap="square">
            <a:spAutoFit/>
          </a:bodyPr>
          <a:lstStyle/>
          <a:p>
            <a:r>
              <a:rPr lang="en-US" sz="3200" b="1"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How to approach a person in sin</a:t>
            </a:r>
          </a:p>
          <a:p>
            <a:endParaRPr lang="en-US" sz="3200" b="1" dirty="0">
              <a:solidFill>
                <a:srgbClr val="E0E0E0"/>
              </a:solidFill>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r>
              <a:rPr lang="en-US" sz="32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Keep it private (Matt. 18:15)</a:t>
            </a:r>
          </a:p>
          <a:p>
            <a:pPr marL="514350" indent="-514350">
              <a:buFont typeface="+mj-lt"/>
              <a:buAutoNum type="arabicPeriod"/>
            </a:pPr>
            <a:endParaRPr lang="en-US" sz="3200" dirty="0">
              <a:solidFill>
                <a:srgbClr val="E0E0E0"/>
              </a:solidFill>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r>
              <a:rPr lang="en-US" sz="32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If they don’t repent, take one or two people with you (Matt. 18:16)</a:t>
            </a:r>
          </a:p>
          <a:p>
            <a:pPr marL="514350" indent="-514350">
              <a:buFont typeface="+mj-lt"/>
              <a:buAutoNum type="arabicPeriod"/>
            </a:pPr>
            <a:endParaRPr lang="en-US" sz="3200" dirty="0">
              <a:solidFill>
                <a:srgbClr val="E0E0E0"/>
              </a:solidFill>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r>
              <a:rPr lang="en-US" sz="32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If they still don’t repent, tell it to the church       (Matt. 18:17)</a:t>
            </a:r>
          </a:p>
          <a:p>
            <a:pPr marL="514350" indent="-514350">
              <a:buFont typeface="+mj-lt"/>
              <a:buAutoNum type="arabicPeriod"/>
            </a:pPr>
            <a:endParaRPr lang="en-US" sz="3200" dirty="0">
              <a:solidFill>
                <a:srgbClr val="E0E0E0"/>
              </a:solidFill>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r>
              <a:rPr lang="en-US" sz="32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If they still don’t repent, withdrawal fellowship  (Matt. 18:17)</a:t>
            </a:r>
          </a:p>
          <a:p>
            <a:pPr marL="514350" indent="-514350">
              <a:buFont typeface="+mj-lt"/>
              <a:buAutoNum type="arabicPeriod"/>
            </a:pPr>
            <a:endParaRPr lang="en-US" sz="3200" dirty="0">
              <a:solidFill>
                <a:srgbClr val="E0E0E0"/>
              </a:solidFill>
              <a:latin typeface="Arial Narrow" panose="020B0606020202030204" pitchFamily="34" charset="0"/>
              <a:ea typeface="Calibri" panose="020F0502020204030204" pitchFamily="34" charset="0"/>
              <a:cs typeface="Times New Roman" panose="02020603050405020304" pitchFamily="18" charset="0"/>
            </a:endParaRPr>
          </a:p>
          <a:p>
            <a:endParaRPr lang="en-US" sz="800" dirty="0">
              <a:solidFill>
                <a:srgbClr val="E0E0E0"/>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4028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1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1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fade">
                                      <p:cBhvr>
                                        <p:cTn id="27" dur="1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2288B4A3-8ECC-41C9-95D2-AA424988D0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9472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2288B4A3-8ECC-41C9-95D2-AA424988D0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004315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7FD1828-ABE2-4752-BFCC-4FC419F321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C82FBEAB-C762-4A2A-92B7-A0AF7AF2F886}"/>
              </a:ext>
            </a:extLst>
          </p:cNvPr>
          <p:cNvSpPr/>
          <p:nvPr/>
        </p:nvSpPr>
        <p:spPr>
          <a:xfrm>
            <a:off x="472831" y="1105996"/>
            <a:ext cx="8202246" cy="3662541"/>
          </a:xfrm>
          <a:prstGeom prst="rect">
            <a:avLst/>
          </a:prstGeom>
        </p:spPr>
        <p:txBody>
          <a:bodyPr wrap="square">
            <a:spAutoFit/>
          </a:bodyPr>
          <a:lstStyle/>
          <a:p>
            <a:r>
              <a:rPr lang="en-US" sz="3200" b="1"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1 Corinthians 5:1-2</a:t>
            </a:r>
          </a:p>
          <a:p>
            <a:endParaRPr lang="en-US" sz="800" dirty="0">
              <a:solidFill>
                <a:srgbClr val="E0E0E0"/>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1 </a:t>
            </a:r>
            <a:r>
              <a:rPr lang="en-US" sz="32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It is actually reported that there is sexual immorality among you, and of a kind that is not tolerated even among pagans, for a man has his father's wife. </a:t>
            </a:r>
            <a:r>
              <a:rPr lang="en-US" sz="3200" b="1" baseline="300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2 </a:t>
            </a:r>
            <a:r>
              <a:rPr lang="en-US" sz="32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And you are arrogant! Ought you not rather to mourn? Let him who has done this be removed from among you.</a:t>
            </a:r>
          </a:p>
        </p:txBody>
      </p:sp>
    </p:spTree>
    <p:extLst>
      <p:ext uri="{BB962C8B-B14F-4D97-AF65-F5344CB8AC3E}">
        <p14:creationId xmlns:p14="http://schemas.microsoft.com/office/powerpoint/2010/main" val="292040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7FD1828-ABE2-4752-BFCC-4FC419F321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C82FBEAB-C762-4A2A-92B7-A0AF7AF2F886}"/>
              </a:ext>
            </a:extLst>
          </p:cNvPr>
          <p:cNvSpPr/>
          <p:nvPr/>
        </p:nvSpPr>
        <p:spPr>
          <a:xfrm>
            <a:off x="470877" y="1105287"/>
            <a:ext cx="8202246" cy="4647426"/>
          </a:xfrm>
          <a:prstGeom prst="rect">
            <a:avLst/>
          </a:prstGeom>
        </p:spPr>
        <p:txBody>
          <a:bodyPr wrap="square">
            <a:spAutoFit/>
          </a:bodyPr>
          <a:lstStyle/>
          <a:p>
            <a:r>
              <a:rPr lang="en-US" sz="3200" b="1"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1 Corinthians 5:3-5</a:t>
            </a:r>
          </a:p>
          <a:p>
            <a:endParaRPr lang="en-US" sz="800" dirty="0">
              <a:solidFill>
                <a:srgbClr val="E0E0E0"/>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3</a:t>
            </a:r>
            <a:r>
              <a:rPr lang="en-US" sz="32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 For though absent in body, I am present in spirit; and as if present, I have already pronounced judgment on the one who did such a thing. </a:t>
            </a:r>
            <a:r>
              <a:rPr lang="en-US" sz="3200" baseline="300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4</a:t>
            </a:r>
            <a:r>
              <a:rPr lang="en-US" sz="32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 When you are assembled in the name of the Lord Jesus and my spirit is present, with the power of our Lord Jesus, </a:t>
            </a:r>
          </a:p>
          <a:p>
            <a:r>
              <a:rPr lang="en-US" sz="3200" baseline="300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5</a:t>
            </a:r>
            <a:r>
              <a:rPr lang="en-US" sz="32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 you are to deliver this man to Satan for the destruction of the flesh, so that his spirit may be saved in the day of the Lord.</a:t>
            </a:r>
          </a:p>
        </p:txBody>
      </p:sp>
    </p:spTree>
    <p:extLst>
      <p:ext uri="{BB962C8B-B14F-4D97-AF65-F5344CB8AC3E}">
        <p14:creationId xmlns:p14="http://schemas.microsoft.com/office/powerpoint/2010/main" val="2732053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7FD1828-ABE2-4752-BFCC-4FC419F321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C82FBEAB-C762-4A2A-92B7-A0AF7AF2F886}"/>
              </a:ext>
            </a:extLst>
          </p:cNvPr>
          <p:cNvSpPr/>
          <p:nvPr/>
        </p:nvSpPr>
        <p:spPr>
          <a:xfrm>
            <a:off x="470877" y="1105287"/>
            <a:ext cx="8202246" cy="4647426"/>
          </a:xfrm>
          <a:prstGeom prst="rect">
            <a:avLst/>
          </a:prstGeom>
        </p:spPr>
        <p:txBody>
          <a:bodyPr wrap="square">
            <a:spAutoFit/>
          </a:bodyPr>
          <a:lstStyle/>
          <a:p>
            <a:r>
              <a:rPr lang="en-US" sz="3200" b="1"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1 Corinthians 5:6-8</a:t>
            </a:r>
          </a:p>
          <a:p>
            <a:endParaRPr lang="en-US" sz="800" dirty="0">
              <a:solidFill>
                <a:srgbClr val="E0E0E0"/>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6</a:t>
            </a:r>
            <a:r>
              <a:rPr lang="en-US" sz="32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 Your boasting is not good. Do you not know that a little leaven leavens the whole lump? </a:t>
            </a:r>
            <a:r>
              <a:rPr lang="en-US" sz="3200" baseline="300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7</a:t>
            </a:r>
            <a:r>
              <a:rPr lang="en-US" sz="32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 Cleanse out the old leaven that you may be a new lump, as you really are unleavened. For Christ, our Passover lamb, has been sacrificed. </a:t>
            </a:r>
            <a:r>
              <a:rPr lang="en-US" sz="3200" baseline="300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8</a:t>
            </a:r>
            <a:r>
              <a:rPr lang="en-US" sz="32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 Let us therefore celebrate the festival, not with the old leaven, the leaven of malice and evil, but with the unleavened bread of sincerity and truth.</a:t>
            </a:r>
          </a:p>
        </p:txBody>
      </p:sp>
    </p:spTree>
    <p:extLst>
      <p:ext uri="{BB962C8B-B14F-4D97-AF65-F5344CB8AC3E}">
        <p14:creationId xmlns:p14="http://schemas.microsoft.com/office/powerpoint/2010/main" val="3997202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7FD1828-ABE2-4752-BFCC-4FC419F321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C82FBEAB-C762-4A2A-92B7-A0AF7AF2F886}"/>
              </a:ext>
            </a:extLst>
          </p:cNvPr>
          <p:cNvSpPr/>
          <p:nvPr/>
        </p:nvSpPr>
        <p:spPr>
          <a:xfrm>
            <a:off x="470877" y="1105287"/>
            <a:ext cx="8202246" cy="3170099"/>
          </a:xfrm>
          <a:prstGeom prst="rect">
            <a:avLst/>
          </a:prstGeom>
        </p:spPr>
        <p:txBody>
          <a:bodyPr wrap="square">
            <a:spAutoFit/>
          </a:bodyPr>
          <a:lstStyle/>
          <a:p>
            <a:r>
              <a:rPr lang="en-US" sz="3200" b="1"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1 Corinthians 5:9-10</a:t>
            </a:r>
          </a:p>
          <a:p>
            <a:endParaRPr lang="en-US" sz="800" dirty="0">
              <a:solidFill>
                <a:srgbClr val="E0E0E0"/>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9 </a:t>
            </a:r>
            <a:r>
              <a:rPr lang="en-US" sz="32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I wrote to you in my letter not to associate with sexually immoral people— </a:t>
            </a:r>
            <a:r>
              <a:rPr lang="en-US" sz="3200" baseline="300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10</a:t>
            </a:r>
            <a:r>
              <a:rPr lang="en-US" sz="32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 not at all meaning the sexually immoral of this world, or the greedy and swindlers, or idolaters, since then you would need to go out of the world.</a:t>
            </a:r>
          </a:p>
        </p:txBody>
      </p:sp>
    </p:spTree>
    <p:extLst>
      <p:ext uri="{BB962C8B-B14F-4D97-AF65-F5344CB8AC3E}">
        <p14:creationId xmlns:p14="http://schemas.microsoft.com/office/powerpoint/2010/main" val="352450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7FD1828-ABE2-4752-BFCC-4FC419F321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C82FBEAB-C762-4A2A-92B7-A0AF7AF2F886}"/>
              </a:ext>
            </a:extLst>
          </p:cNvPr>
          <p:cNvSpPr/>
          <p:nvPr/>
        </p:nvSpPr>
        <p:spPr>
          <a:xfrm>
            <a:off x="470877" y="1105287"/>
            <a:ext cx="8202246" cy="4647426"/>
          </a:xfrm>
          <a:prstGeom prst="rect">
            <a:avLst/>
          </a:prstGeom>
        </p:spPr>
        <p:txBody>
          <a:bodyPr wrap="square">
            <a:spAutoFit/>
          </a:bodyPr>
          <a:lstStyle/>
          <a:p>
            <a:r>
              <a:rPr lang="en-US" sz="3200" b="1"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1 Corinthians 5:11-13</a:t>
            </a:r>
          </a:p>
          <a:p>
            <a:endParaRPr lang="en-US" sz="800" dirty="0">
              <a:solidFill>
                <a:srgbClr val="E0E0E0"/>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11</a:t>
            </a:r>
            <a:r>
              <a:rPr lang="en-US" sz="32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 But now I am writing to you not to associate with anyone who bears the name of brother if he is guilty of sexual immorality or greed, or is an idolater, reviler, drunkard, or swindler—not even to eat with such a one. </a:t>
            </a:r>
            <a:r>
              <a:rPr lang="en-US" sz="3200" baseline="300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12</a:t>
            </a:r>
            <a:r>
              <a:rPr lang="en-US" sz="32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 For what have I to do with judging outsiders? Is it not those inside the church whom you are to judge? </a:t>
            </a:r>
            <a:r>
              <a:rPr lang="en-US" sz="3200" baseline="300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13</a:t>
            </a:r>
            <a:r>
              <a:rPr lang="en-US" sz="3200" dirty="0">
                <a:solidFill>
                  <a:srgbClr val="E0E0E0"/>
                </a:solidFill>
                <a:latin typeface="Arial Narrow" panose="020B0606020202030204" pitchFamily="34" charset="0"/>
                <a:ea typeface="Calibri" panose="020F0502020204030204" pitchFamily="34" charset="0"/>
                <a:cs typeface="Times New Roman" panose="02020603050405020304" pitchFamily="18" charset="0"/>
              </a:rPr>
              <a:t> God judges those outside. “Purge the evil person from among you.”</a:t>
            </a:r>
          </a:p>
        </p:txBody>
      </p:sp>
    </p:spTree>
    <p:extLst>
      <p:ext uri="{BB962C8B-B14F-4D97-AF65-F5344CB8AC3E}">
        <p14:creationId xmlns:p14="http://schemas.microsoft.com/office/powerpoint/2010/main" val="1792595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5F831B0-AF52-4892-8498-293AD1282A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2199B512-B882-4A11-ADBC-B1A85E3F357A}"/>
              </a:ext>
            </a:extLst>
          </p:cNvPr>
          <p:cNvSpPr txBox="1"/>
          <p:nvPr/>
        </p:nvSpPr>
        <p:spPr>
          <a:xfrm>
            <a:off x="1344246" y="2490281"/>
            <a:ext cx="6455508" cy="1877437"/>
          </a:xfrm>
          <a:prstGeom prst="rect">
            <a:avLst/>
          </a:prstGeom>
          <a:noFill/>
        </p:spPr>
        <p:txBody>
          <a:bodyPr wrap="square" rtlCol="0">
            <a:spAutoFit/>
          </a:bodyPr>
          <a:lstStyle/>
          <a:p>
            <a:pPr algn="ctr"/>
            <a:r>
              <a:rPr lang="en-US" sz="3600" b="1" dirty="0">
                <a:solidFill>
                  <a:schemeClr val="bg1"/>
                </a:solidFill>
                <a:latin typeface="Arial Narrow" panose="020B0606020202030204" pitchFamily="34" charset="0"/>
              </a:rPr>
              <a:t>The church is to uphold moral and ethical standards for its members</a:t>
            </a:r>
          </a:p>
          <a:p>
            <a:pPr algn="ctr"/>
            <a:endParaRPr lang="en-US" sz="800" b="1" dirty="0">
              <a:solidFill>
                <a:schemeClr val="bg1"/>
              </a:solidFill>
              <a:latin typeface="Arial Narrow" panose="020B0606020202030204" pitchFamily="34" charset="0"/>
            </a:endParaRPr>
          </a:p>
          <a:p>
            <a:pPr algn="ctr"/>
            <a:r>
              <a:rPr lang="en-US" sz="3600" dirty="0">
                <a:solidFill>
                  <a:schemeClr val="bg1"/>
                </a:solidFill>
                <a:latin typeface="Arial Narrow" panose="020B0606020202030204" pitchFamily="34" charset="0"/>
              </a:rPr>
              <a:t>(vv. 9-12)</a:t>
            </a:r>
          </a:p>
        </p:txBody>
      </p:sp>
    </p:spTree>
    <p:extLst>
      <p:ext uri="{BB962C8B-B14F-4D97-AF65-F5344CB8AC3E}">
        <p14:creationId xmlns:p14="http://schemas.microsoft.com/office/powerpoint/2010/main" val="232436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5F831B0-AF52-4892-8498-293AD1282A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2199B512-B882-4A11-ADBC-B1A85E3F357A}"/>
              </a:ext>
            </a:extLst>
          </p:cNvPr>
          <p:cNvSpPr txBox="1"/>
          <p:nvPr/>
        </p:nvSpPr>
        <p:spPr>
          <a:xfrm>
            <a:off x="1344246" y="2490281"/>
            <a:ext cx="6455508" cy="1877437"/>
          </a:xfrm>
          <a:prstGeom prst="rect">
            <a:avLst/>
          </a:prstGeom>
          <a:noFill/>
        </p:spPr>
        <p:txBody>
          <a:bodyPr wrap="square" rtlCol="0">
            <a:spAutoFit/>
          </a:bodyPr>
          <a:lstStyle/>
          <a:p>
            <a:pPr algn="ctr"/>
            <a:r>
              <a:rPr lang="en-US" sz="3600" b="1" dirty="0">
                <a:solidFill>
                  <a:schemeClr val="bg1"/>
                </a:solidFill>
                <a:latin typeface="Arial Narrow" panose="020B0606020202030204" pitchFamily="34" charset="0"/>
              </a:rPr>
              <a:t>Disciple is to be reserved for impenitent sin</a:t>
            </a:r>
          </a:p>
          <a:p>
            <a:pPr algn="ctr"/>
            <a:endParaRPr lang="en-US" sz="800" b="1" dirty="0">
              <a:solidFill>
                <a:schemeClr val="bg1"/>
              </a:solidFill>
              <a:latin typeface="Arial Narrow" panose="020B0606020202030204" pitchFamily="34" charset="0"/>
            </a:endParaRPr>
          </a:p>
          <a:p>
            <a:pPr algn="ctr"/>
            <a:r>
              <a:rPr lang="en-US" sz="3600" dirty="0">
                <a:solidFill>
                  <a:schemeClr val="bg1"/>
                </a:solidFill>
                <a:latin typeface="Arial Narrow" panose="020B0606020202030204" pitchFamily="34" charset="0"/>
              </a:rPr>
              <a:t>(Matt. 18:15-20)</a:t>
            </a:r>
          </a:p>
        </p:txBody>
      </p:sp>
    </p:spTree>
    <p:extLst>
      <p:ext uri="{BB962C8B-B14F-4D97-AF65-F5344CB8AC3E}">
        <p14:creationId xmlns:p14="http://schemas.microsoft.com/office/powerpoint/2010/main" val="89120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183</TotalTime>
  <Words>579</Words>
  <Application>Microsoft Office PowerPoint</Application>
  <PresentationFormat>On-screen Show (4:3)</PresentationFormat>
  <Paragraphs>46</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Narrow</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8</cp:revision>
  <dcterms:created xsi:type="dcterms:W3CDTF">2017-11-30T20:39:57Z</dcterms:created>
  <dcterms:modified xsi:type="dcterms:W3CDTF">2017-12-03T21:52:24Z</dcterms:modified>
</cp:coreProperties>
</file>