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6" r:id="rId11"/>
    <p:sldId id="269" r:id="rId12"/>
    <p:sldId id="267" r:id="rId13"/>
    <p:sldId id="270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3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2" autoAdjust="0"/>
    <p:restoredTop sz="94660"/>
  </p:normalViewPr>
  <p:slideViewPr>
    <p:cSldViewPr snapToGrid="0">
      <p:cViewPr varScale="1">
        <p:scale>
          <a:sx n="61" d="100"/>
          <a:sy n="61" d="100"/>
        </p:scale>
        <p:origin x="30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don Rutter" userId="07c1aaa6c21e76e0" providerId="LiveId" clId="{AC3769C4-48C2-4F84-B950-DD0C5018DECD}"/>
    <pc:docChg chg="custSel addSld delSld modSld sldOrd modMainMaster">
      <pc:chgData name="Landon Rutter" userId="07c1aaa6c21e76e0" providerId="LiveId" clId="{AC3769C4-48C2-4F84-B950-DD0C5018DECD}" dt="2017-12-17T05:17:54.694" v="905" actId="2696"/>
      <pc:docMkLst>
        <pc:docMk/>
      </pc:docMkLst>
      <pc:sldChg chg="addSp delSp modSp">
        <pc:chgData name="Landon Rutter" userId="07c1aaa6c21e76e0" providerId="LiveId" clId="{AC3769C4-48C2-4F84-B950-DD0C5018DECD}" dt="2017-12-14T22:02:07.164" v="41" actId="478"/>
        <pc:sldMkLst>
          <pc:docMk/>
          <pc:sldMk cId="1847141069" sldId="256"/>
        </pc:sldMkLst>
        <pc:spChg chg="add del mod">
          <ac:chgData name="Landon Rutter" userId="07c1aaa6c21e76e0" providerId="LiveId" clId="{AC3769C4-48C2-4F84-B950-DD0C5018DECD}" dt="2017-12-14T22:02:07.164" v="41" actId="478"/>
          <ac:spMkLst>
            <pc:docMk/>
            <pc:sldMk cId="1847141069" sldId="256"/>
            <ac:spMk id="2" creationId="{362DC741-3762-4922-ABF4-BDEE0CD40280}"/>
          </ac:spMkLst>
        </pc:spChg>
      </pc:sldChg>
      <pc:sldChg chg="addSp modSp modAnim">
        <pc:chgData name="Landon Rutter" userId="07c1aaa6c21e76e0" providerId="LiveId" clId="{AC3769C4-48C2-4F84-B950-DD0C5018DECD}" dt="2017-12-17T04:54:05.111" v="850"/>
        <pc:sldMkLst>
          <pc:docMk/>
          <pc:sldMk cId="534030919" sldId="257"/>
        </pc:sldMkLst>
        <pc:spChg chg="add mod">
          <ac:chgData name="Landon Rutter" userId="07c1aaa6c21e76e0" providerId="LiveId" clId="{AC3769C4-48C2-4F84-B950-DD0C5018DECD}" dt="2017-12-15T17:04:54.614" v="544" actId="20577"/>
          <ac:spMkLst>
            <pc:docMk/>
            <pc:sldMk cId="534030919" sldId="257"/>
            <ac:spMk id="2" creationId="{D5C5F85D-6F3A-4338-8959-A9FB152985E9}"/>
          </ac:spMkLst>
        </pc:spChg>
      </pc:sldChg>
      <pc:sldChg chg="addSp modSp ord modAnim">
        <pc:chgData name="Landon Rutter" userId="07c1aaa6c21e76e0" providerId="LiveId" clId="{AC3769C4-48C2-4F84-B950-DD0C5018DECD}" dt="2017-12-14T22:02:18.430" v="47" actId="20577"/>
        <pc:sldMkLst>
          <pc:docMk/>
          <pc:sldMk cId="2426767015" sldId="258"/>
        </pc:sldMkLst>
        <pc:spChg chg="add mod">
          <ac:chgData name="Landon Rutter" userId="07c1aaa6c21e76e0" providerId="LiveId" clId="{AC3769C4-48C2-4F84-B950-DD0C5018DECD}" dt="2017-12-14T22:01:50.108" v="38" actId="1076"/>
          <ac:spMkLst>
            <pc:docMk/>
            <pc:sldMk cId="2426767015" sldId="258"/>
            <ac:spMk id="2" creationId="{8B8CA4A8-E904-42E8-8970-8B17B4D409B7}"/>
          </ac:spMkLst>
        </pc:spChg>
      </pc:sldChg>
      <pc:sldChg chg="del">
        <pc:chgData name="Landon Rutter" userId="07c1aaa6c21e76e0" providerId="LiveId" clId="{AC3769C4-48C2-4F84-B950-DD0C5018DECD}" dt="2017-12-17T05:17:54.694" v="905" actId="2696"/>
        <pc:sldMkLst>
          <pc:docMk/>
          <pc:sldMk cId="2838405817" sldId="259"/>
        </pc:sldMkLst>
      </pc:sldChg>
      <pc:sldChg chg="add del">
        <pc:chgData name="Landon Rutter" userId="07c1aaa6c21e76e0" providerId="LiveId" clId="{AC3769C4-48C2-4F84-B950-DD0C5018DECD}" dt="2017-12-14T22:02:00.442" v="40" actId="2696"/>
        <pc:sldMkLst>
          <pc:docMk/>
          <pc:sldMk cId="954770915" sldId="260"/>
        </pc:sldMkLst>
      </pc:sldChg>
      <pc:sldChg chg="modSp add">
        <pc:chgData name="Landon Rutter" userId="07c1aaa6c21e76e0" providerId="LiveId" clId="{AC3769C4-48C2-4F84-B950-DD0C5018DECD}" dt="2017-12-14T22:03:51.859" v="77" actId="20577"/>
        <pc:sldMkLst>
          <pc:docMk/>
          <pc:sldMk cId="2841307300" sldId="260"/>
        </pc:sldMkLst>
        <pc:spChg chg="mod">
          <ac:chgData name="Landon Rutter" userId="07c1aaa6c21e76e0" providerId="LiveId" clId="{AC3769C4-48C2-4F84-B950-DD0C5018DECD}" dt="2017-12-14T22:03:51.859" v="77" actId="20577"/>
          <ac:spMkLst>
            <pc:docMk/>
            <pc:sldMk cId="2841307300" sldId="260"/>
            <ac:spMk id="2" creationId="{8B8CA4A8-E904-42E8-8970-8B17B4D409B7}"/>
          </ac:spMkLst>
        </pc:spChg>
      </pc:sldChg>
      <pc:sldChg chg="modSp add">
        <pc:chgData name="Landon Rutter" userId="07c1aaa6c21e76e0" providerId="LiveId" clId="{AC3769C4-48C2-4F84-B950-DD0C5018DECD}" dt="2017-12-14T22:05:41.598" v="111" actId="20577"/>
        <pc:sldMkLst>
          <pc:docMk/>
          <pc:sldMk cId="2820205539" sldId="261"/>
        </pc:sldMkLst>
        <pc:spChg chg="mod">
          <ac:chgData name="Landon Rutter" userId="07c1aaa6c21e76e0" providerId="LiveId" clId="{AC3769C4-48C2-4F84-B950-DD0C5018DECD}" dt="2017-12-14T22:05:41.598" v="111" actId="20577"/>
          <ac:spMkLst>
            <pc:docMk/>
            <pc:sldMk cId="2820205539" sldId="261"/>
            <ac:spMk id="2" creationId="{8B8CA4A8-E904-42E8-8970-8B17B4D409B7}"/>
          </ac:spMkLst>
        </pc:spChg>
      </pc:sldChg>
      <pc:sldChg chg="modSp add">
        <pc:chgData name="Landon Rutter" userId="07c1aaa6c21e76e0" providerId="LiveId" clId="{AC3769C4-48C2-4F84-B950-DD0C5018DECD}" dt="2017-12-17T05:05:07.847" v="899" actId="20577"/>
        <pc:sldMkLst>
          <pc:docMk/>
          <pc:sldMk cId="1301243298" sldId="262"/>
        </pc:sldMkLst>
        <pc:spChg chg="mod">
          <ac:chgData name="Landon Rutter" userId="07c1aaa6c21e76e0" providerId="LiveId" clId="{AC3769C4-48C2-4F84-B950-DD0C5018DECD}" dt="2017-12-17T05:05:07.847" v="899" actId="20577"/>
          <ac:spMkLst>
            <pc:docMk/>
            <pc:sldMk cId="1301243298" sldId="262"/>
            <ac:spMk id="2" creationId="{8B8CA4A8-E904-42E8-8970-8B17B4D409B7}"/>
          </ac:spMkLst>
        </pc:spChg>
      </pc:sldChg>
      <pc:sldChg chg="modSp add modAnim">
        <pc:chgData name="Landon Rutter" userId="07c1aaa6c21e76e0" providerId="LiveId" clId="{AC3769C4-48C2-4F84-B950-DD0C5018DECD}" dt="2017-12-14T22:07:44.322" v="157" actId="20577"/>
        <pc:sldMkLst>
          <pc:docMk/>
          <pc:sldMk cId="2439870871" sldId="263"/>
        </pc:sldMkLst>
        <pc:spChg chg="mod">
          <ac:chgData name="Landon Rutter" userId="07c1aaa6c21e76e0" providerId="LiveId" clId="{AC3769C4-48C2-4F84-B950-DD0C5018DECD}" dt="2017-12-14T22:07:44.322" v="157" actId="20577"/>
          <ac:spMkLst>
            <pc:docMk/>
            <pc:sldMk cId="2439870871" sldId="263"/>
            <ac:spMk id="2" creationId="{8B8CA4A8-E904-42E8-8970-8B17B4D409B7}"/>
          </ac:spMkLst>
        </pc:spChg>
      </pc:sldChg>
      <pc:sldChg chg="modSp add ord">
        <pc:chgData name="Landon Rutter" userId="07c1aaa6c21e76e0" providerId="LiveId" clId="{AC3769C4-48C2-4F84-B950-DD0C5018DECD}" dt="2017-12-14T22:09:48.830" v="162" actId="20577"/>
        <pc:sldMkLst>
          <pc:docMk/>
          <pc:sldMk cId="3504646241" sldId="264"/>
        </pc:sldMkLst>
        <pc:spChg chg="mod">
          <ac:chgData name="Landon Rutter" userId="07c1aaa6c21e76e0" providerId="LiveId" clId="{AC3769C4-48C2-4F84-B950-DD0C5018DECD}" dt="2017-12-14T22:09:48.830" v="162" actId="20577"/>
          <ac:spMkLst>
            <pc:docMk/>
            <pc:sldMk cId="3504646241" sldId="264"/>
            <ac:spMk id="2" creationId="{8B8CA4A8-E904-42E8-8970-8B17B4D409B7}"/>
          </ac:spMkLst>
        </pc:spChg>
      </pc:sldChg>
      <pc:sldChg chg="addSp delSp modSp add ord modAnim">
        <pc:chgData name="Landon Rutter" userId="07c1aaa6c21e76e0" providerId="LiveId" clId="{AC3769C4-48C2-4F84-B950-DD0C5018DECD}" dt="2017-12-14T22:11:13.691" v="233" actId="20577"/>
        <pc:sldMkLst>
          <pc:docMk/>
          <pc:sldMk cId="2707986273" sldId="265"/>
        </pc:sldMkLst>
        <pc:spChg chg="mod">
          <ac:chgData name="Landon Rutter" userId="07c1aaa6c21e76e0" providerId="LiveId" clId="{AC3769C4-48C2-4F84-B950-DD0C5018DECD}" dt="2017-12-14T22:10:14.703" v="168" actId="20577"/>
          <ac:spMkLst>
            <pc:docMk/>
            <pc:sldMk cId="2707986273" sldId="265"/>
            <ac:spMk id="2" creationId="{8B8CA4A8-E904-42E8-8970-8B17B4D409B7}"/>
          </ac:spMkLst>
        </pc:spChg>
        <pc:spChg chg="add del">
          <ac:chgData name="Landon Rutter" userId="07c1aaa6c21e76e0" providerId="LiveId" clId="{AC3769C4-48C2-4F84-B950-DD0C5018DECD}" dt="2017-12-14T22:10:20.335" v="172" actId="20577"/>
          <ac:spMkLst>
            <pc:docMk/>
            <pc:sldMk cId="2707986273" sldId="265"/>
            <ac:spMk id="4" creationId="{1F6407F3-9536-4C8F-9888-3C78798A28C3}"/>
          </ac:spMkLst>
        </pc:spChg>
        <pc:spChg chg="add mod">
          <ac:chgData name="Landon Rutter" userId="07c1aaa6c21e76e0" providerId="LiveId" clId="{AC3769C4-48C2-4F84-B950-DD0C5018DECD}" dt="2017-12-14T22:11:01.787" v="227" actId="20577"/>
          <ac:spMkLst>
            <pc:docMk/>
            <pc:sldMk cId="2707986273" sldId="265"/>
            <ac:spMk id="5" creationId="{C050B38C-E391-454E-BB8F-69C9936CB6F6}"/>
          </ac:spMkLst>
        </pc:spChg>
      </pc:sldChg>
      <pc:sldChg chg="modSp add modAnim">
        <pc:chgData name="Landon Rutter" userId="07c1aaa6c21e76e0" providerId="LiveId" clId="{AC3769C4-48C2-4F84-B950-DD0C5018DECD}" dt="2017-12-17T04:53:54.910" v="846"/>
        <pc:sldMkLst>
          <pc:docMk/>
          <pc:sldMk cId="401213759" sldId="266"/>
        </pc:sldMkLst>
        <pc:spChg chg="mod">
          <ac:chgData name="Landon Rutter" userId="07c1aaa6c21e76e0" providerId="LiveId" clId="{AC3769C4-48C2-4F84-B950-DD0C5018DECD}" dt="2017-12-15T17:07:05.707" v="708" actId="20577"/>
          <ac:spMkLst>
            <pc:docMk/>
            <pc:sldMk cId="401213759" sldId="266"/>
            <ac:spMk id="2" creationId="{D5C5F85D-6F3A-4338-8959-A9FB152985E9}"/>
          </ac:spMkLst>
        </pc:spChg>
      </pc:sldChg>
      <pc:sldChg chg="modSp add modAnim">
        <pc:chgData name="Landon Rutter" userId="07c1aaa6c21e76e0" providerId="LiveId" clId="{AC3769C4-48C2-4F84-B950-DD0C5018DECD}" dt="2017-12-17T04:55:14.087" v="859"/>
        <pc:sldMkLst>
          <pc:docMk/>
          <pc:sldMk cId="3099531454" sldId="267"/>
        </pc:sldMkLst>
        <pc:spChg chg="mod">
          <ac:chgData name="Landon Rutter" userId="07c1aaa6c21e76e0" providerId="LiveId" clId="{AC3769C4-48C2-4F84-B950-DD0C5018DECD}" dt="2017-12-17T03:43:20.540" v="835" actId="404"/>
          <ac:spMkLst>
            <pc:docMk/>
            <pc:sldMk cId="3099531454" sldId="267"/>
            <ac:spMk id="2" creationId="{D5C5F85D-6F3A-4338-8959-A9FB152985E9}"/>
          </ac:spMkLst>
        </pc:spChg>
      </pc:sldChg>
      <pc:sldChg chg="add ord setBg">
        <pc:chgData name="Landon Rutter" userId="07c1aaa6c21e76e0" providerId="LiveId" clId="{AC3769C4-48C2-4F84-B950-DD0C5018DECD}" dt="2017-12-17T04:55:50.061" v="863"/>
        <pc:sldMkLst>
          <pc:docMk/>
          <pc:sldMk cId="686868427" sldId="268"/>
        </pc:sldMkLst>
      </pc:sldChg>
      <pc:sldChg chg="modSp add ord modAnim">
        <pc:chgData name="Landon Rutter" userId="07c1aaa6c21e76e0" providerId="LiveId" clId="{AC3769C4-48C2-4F84-B950-DD0C5018DECD}" dt="2017-12-17T05:00:49.113" v="893" actId="20577"/>
        <pc:sldMkLst>
          <pc:docMk/>
          <pc:sldMk cId="4294718390" sldId="269"/>
        </pc:sldMkLst>
        <pc:spChg chg="mod">
          <ac:chgData name="Landon Rutter" userId="07c1aaa6c21e76e0" providerId="LiveId" clId="{AC3769C4-48C2-4F84-B950-DD0C5018DECD}" dt="2017-12-17T05:00:49.113" v="893" actId="20577"/>
          <ac:spMkLst>
            <pc:docMk/>
            <pc:sldMk cId="4294718390" sldId="269"/>
            <ac:spMk id="2" creationId="{8B8CA4A8-E904-42E8-8970-8B17B4D409B7}"/>
          </ac:spMkLst>
        </pc:spChg>
      </pc:sldChg>
      <pc:sldChg chg="add ord">
        <pc:chgData name="Landon Rutter" userId="07c1aaa6c21e76e0" providerId="LiveId" clId="{AC3769C4-48C2-4F84-B950-DD0C5018DECD}" dt="2017-12-17T05:16:59.825" v="901"/>
        <pc:sldMkLst>
          <pc:docMk/>
          <pc:sldMk cId="3559610974" sldId="270"/>
        </pc:sldMkLst>
      </pc:sldChg>
      <pc:sldChg chg="add del ord">
        <pc:chgData name="Landon Rutter" userId="07c1aaa6c21e76e0" providerId="LiveId" clId="{AC3769C4-48C2-4F84-B950-DD0C5018DECD}" dt="2017-12-17T05:17:51.304" v="904" actId="2696"/>
        <pc:sldMkLst>
          <pc:docMk/>
          <pc:sldMk cId="1431859847" sldId="271"/>
        </pc:sldMkLst>
      </pc:sldChg>
      <pc:sldMasterChg chg="setBg modSldLayout">
        <pc:chgData name="Landon Rutter" userId="07c1aaa6c21e76e0" providerId="LiveId" clId="{AC3769C4-48C2-4F84-B950-DD0C5018DECD}" dt="2017-12-17T04:55:50.061" v="863"/>
        <pc:sldMasterMkLst>
          <pc:docMk/>
          <pc:sldMasterMk cId="3518700970" sldId="2147483660"/>
        </pc:sldMasterMkLst>
        <pc:sldLayoutChg chg="setBg">
          <pc:chgData name="Landon Rutter" userId="07c1aaa6c21e76e0" providerId="LiveId" clId="{AC3769C4-48C2-4F84-B950-DD0C5018DECD}" dt="2017-12-17T04:55:50.061" v="863"/>
          <pc:sldLayoutMkLst>
            <pc:docMk/>
            <pc:sldMasterMk cId="3518700970" sldId="2147483660"/>
            <pc:sldLayoutMk cId="1577502686" sldId="2147483661"/>
          </pc:sldLayoutMkLst>
        </pc:sldLayoutChg>
        <pc:sldLayoutChg chg="setBg">
          <pc:chgData name="Landon Rutter" userId="07c1aaa6c21e76e0" providerId="LiveId" clId="{AC3769C4-48C2-4F84-B950-DD0C5018DECD}" dt="2017-12-17T04:55:50.061" v="863"/>
          <pc:sldLayoutMkLst>
            <pc:docMk/>
            <pc:sldMasterMk cId="3518700970" sldId="2147483660"/>
            <pc:sldLayoutMk cId="2684092291" sldId="2147483662"/>
          </pc:sldLayoutMkLst>
        </pc:sldLayoutChg>
        <pc:sldLayoutChg chg="setBg">
          <pc:chgData name="Landon Rutter" userId="07c1aaa6c21e76e0" providerId="LiveId" clId="{AC3769C4-48C2-4F84-B950-DD0C5018DECD}" dt="2017-12-17T04:55:50.061" v="863"/>
          <pc:sldLayoutMkLst>
            <pc:docMk/>
            <pc:sldMasterMk cId="3518700970" sldId="2147483660"/>
            <pc:sldLayoutMk cId="4147995128" sldId="2147483663"/>
          </pc:sldLayoutMkLst>
        </pc:sldLayoutChg>
        <pc:sldLayoutChg chg="setBg">
          <pc:chgData name="Landon Rutter" userId="07c1aaa6c21e76e0" providerId="LiveId" clId="{AC3769C4-48C2-4F84-B950-DD0C5018DECD}" dt="2017-12-17T04:55:50.061" v="863"/>
          <pc:sldLayoutMkLst>
            <pc:docMk/>
            <pc:sldMasterMk cId="3518700970" sldId="2147483660"/>
            <pc:sldLayoutMk cId="1372614580" sldId="2147483664"/>
          </pc:sldLayoutMkLst>
        </pc:sldLayoutChg>
        <pc:sldLayoutChg chg="setBg">
          <pc:chgData name="Landon Rutter" userId="07c1aaa6c21e76e0" providerId="LiveId" clId="{AC3769C4-48C2-4F84-B950-DD0C5018DECD}" dt="2017-12-17T04:55:50.061" v="863"/>
          <pc:sldLayoutMkLst>
            <pc:docMk/>
            <pc:sldMasterMk cId="3518700970" sldId="2147483660"/>
            <pc:sldLayoutMk cId="1695116891" sldId="2147483665"/>
          </pc:sldLayoutMkLst>
        </pc:sldLayoutChg>
        <pc:sldLayoutChg chg="setBg">
          <pc:chgData name="Landon Rutter" userId="07c1aaa6c21e76e0" providerId="LiveId" clId="{AC3769C4-48C2-4F84-B950-DD0C5018DECD}" dt="2017-12-17T04:55:50.061" v="863"/>
          <pc:sldLayoutMkLst>
            <pc:docMk/>
            <pc:sldMasterMk cId="3518700970" sldId="2147483660"/>
            <pc:sldLayoutMk cId="2657567463" sldId="2147483666"/>
          </pc:sldLayoutMkLst>
        </pc:sldLayoutChg>
        <pc:sldLayoutChg chg="setBg">
          <pc:chgData name="Landon Rutter" userId="07c1aaa6c21e76e0" providerId="LiveId" clId="{AC3769C4-48C2-4F84-B950-DD0C5018DECD}" dt="2017-12-17T04:55:50.061" v="863"/>
          <pc:sldLayoutMkLst>
            <pc:docMk/>
            <pc:sldMasterMk cId="3518700970" sldId="2147483660"/>
            <pc:sldLayoutMk cId="4175999706" sldId="2147483667"/>
          </pc:sldLayoutMkLst>
        </pc:sldLayoutChg>
        <pc:sldLayoutChg chg="setBg">
          <pc:chgData name="Landon Rutter" userId="07c1aaa6c21e76e0" providerId="LiveId" clId="{AC3769C4-48C2-4F84-B950-DD0C5018DECD}" dt="2017-12-17T04:55:50.061" v="863"/>
          <pc:sldLayoutMkLst>
            <pc:docMk/>
            <pc:sldMasterMk cId="3518700970" sldId="2147483660"/>
            <pc:sldLayoutMk cId="2420931749" sldId="2147483668"/>
          </pc:sldLayoutMkLst>
        </pc:sldLayoutChg>
        <pc:sldLayoutChg chg="setBg">
          <pc:chgData name="Landon Rutter" userId="07c1aaa6c21e76e0" providerId="LiveId" clId="{AC3769C4-48C2-4F84-B950-DD0C5018DECD}" dt="2017-12-17T04:55:50.061" v="863"/>
          <pc:sldLayoutMkLst>
            <pc:docMk/>
            <pc:sldMasterMk cId="3518700970" sldId="2147483660"/>
            <pc:sldLayoutMk cId="390346592" sldId="2147483669"/>
          </pc:sldLayoutMkLst>
        </pc:sldLayoutChg>
        <pc:sldLayoutChg chg="setBg">
          <pc:chgData name="Landon Rutter" userId="07c1aaa6c21e76e0" providerId="LiveId" clId="{AC3769C4-48C2-4F84-B950-DD0C5018DECD}" dt="2017-12-17T04:55:50.061" v="863"/>
          <pc:sldLayoutMkLst>
            <pc:docMk/>
            <pc:sldMasterMk cId="3518700970" sldId="2147483660"/>
            <pc:sldLayoutMk cId="2280437180" sldId="2147483670"/>
          </pc:sldLayoutMkLst>
        </pc:sldLayoutChg>
        <pc:sldLayoutChg chg="setBg">
          <pc:chgData name="Landon Rutter" userId="07c1aaa6c21e76e0" providerId="LiveId" clId="{AC3769C4-48C2-4F84-B950-DD0C5018DECD}" dt="2017-12-17T04:55:50.061" v="863"/>
          <pc:sldLayoutMkLst>
            <pc:docMk/>
            <pc:sldMasterMk cId="3518700970" sldId="2147483660"/>
            <pc:sldLayoutMk cId="4231505652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F216-D921-4FB7-B04C-675C7A56BE47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C80-A4F9-430F-8CD1-E3EFED930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0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F216-D921-4FB7-B04C-675C7A56BE47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C80-A4F9-430F-8CD1-E3EFED930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3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F216-D921-4FB7-B04C-675C7A56BE47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C80-A4F9-430F-8CD1-E3EFED930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0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F216-D921-4FB7-B04C-675C7A56BE47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C80-A4F9-430F-8CD1-E3EFED930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9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F216-D921-4FB7-B04C-675C7A56BE47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C80-A4F9-430F-8CD1-E3EFED930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9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F216-D921-4FB7-B04C-675C7A56BE47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C80-A4F9-430F-8CD1-E3EFED930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F216-D921-4FB7-B04C-675C7A56BE47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C80-A4F9-430F-8CD1-E3EFED930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1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F216-D921-4FB7-B04C-675C7A56BE47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C80-A4F9-430F-8CD1-E3EFED930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6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F216-D921-4FB7-B04C-675C7A56BE47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C80-A4F9-430F-8CD1-E3EFED930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9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F216-D921-4FB7-B04C-675C7A56BE47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C80-A4F9-430F-8CD1-E3EFED930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31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CF216-D921-4FB7-B04C-675C7A56BE47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C0C80-A4F9-430F-8CD1-E3EFED930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6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CF216-D921-4FB7-B04C-675C7A56BE47}" type="datetimeFigureOut">
              <a:rPr lang="en-US" smtClean="0"/>
              <a:t>12/16/2017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C0C80-A4F9-430F-8CD1-E3EFED930C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0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next to a sign&#10;&#10;Description generated with high confidence">
            <a:extLst>
              <a:ext uri="{FF2B5EF4-FFF2-40B4-BE49-F238E27FC236}">
                <a16:creationId xmlns:a16="http://schemas.microsoft.com/office/drawing/2014/main" id="{04E835A6-F36A-4072-A783-3ECE54E53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41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ign&#10;&#10;Description generated with very high confidence">
            <a:extLst>
              <a:ext uri="{FF2B5EF4-FFF2-40B4-BE49-F238E27FC236}">
                <a16:creationId xmlns:a16="http://schemas.microsoft.com/office/drawing/2014/main" id="{D11A55F3-8CE6-43AD-9BA1-AA65699C9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5F85D-6F3A-4338-8959-A9FB152985E9}"/>
              </a:ext>
            </a:extLst>
          </p:cNvPr>
          <p:cNvSpPr txBox="1"/>
          <p:nvPr/>
        </p:nvSpPr>
        <p:spPr>
          <a:xfrm>
            <a:off x="264573" y="348122"/>
            <a:ext cx="57973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4B3623"/>
                </a:solidFill>
                <a:latin typeface="Arial Narrow" panose="020B0606020202030204" pitchFamily="34" charset="0"/>
              </a:rPr>
              <a:t>Older Men (v. 2)</a:t>
            </a:r>
          </a:p>
          <a:p>
            <a:endParaRPr lang="en-US" sz="1200" b="1" dirty="0">
              <a:solidFill>
                <a:srgbClr val="4B3623"/>
              </a:solidFill>
              <a:latin typeface="Arial Narrow" panose="020B0606020202030204" pitchFamily="34" charset="0"/>
            </a:endParaRP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</a:rPr>
              <a:t>Self-Controlled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</a:rPr>
              <a:t>Control over words, thoughts, and actions</a:t>
            </a:r>
          </a:p>
          <a:p>
            <a:pPr lvl="1"/>
            <a:endParaRPr lang="en-US" sz="1200" dirty="0">
              <a:solidFill>
                <a:srgbClr val="4B3623"/>
              </a:solidFill>
              <a:latin typeface="Arial Narrow" panose="020B0606020202030204" pitchFamily="34" charset="0"/>
            </a:endParaRP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</a:rPr>
              <a:t>Sound in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</a:rPr>
              <a:t>Faith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</a:rPr>
              <a:t>Love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</a:rPr>
              <a:t>Steadfastness</a:t>
            </a:r>
          </a:p>
          <a:p>
            <a:pPr lvl="1"/>
            <a:endParaRPr lang="en-US" sz="3600" dirty="0">
              <a:solidFill>
                <a:srgbClr val="4B3623"/>
              </a:solidFill>
              <a:latin typeface="Arial Narrow" panose="020B060602020203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4B362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&#10;&#10;Description generated with very high confidence">
            <a:extLst>
              <a:ext uri="{FF2B5EF4-FFF2-40B4-BE49-F238E27FC236}">
                <a16:creationId xmlns:a16="http://schemas.microsoft.com/office/drawing/2014/main" id="{D41AC07E-F21C-431E-BC02-AD1457B62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8CA4A8-E904-42E8-8970-8B17B4D409B7}"/>
              </a:ext>
            </a:extLst>
          </p:cNvPr>
          <p:cNvSpPr/>
          <p:nvPr/>
        </p:nvSpPr>
        <p:spPr>
          <a:xfrm>
            <a:off x="265723" y="370062"/>
            <a:ext cx="86125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Titus 2:6-8</a:t>
            </a:r>
          </a:p>
          <a:p>
            <a:endParaRPr lang="en-US" sz="800" dirty="0">
              <a:solidFill>
                <a:srgbClr val="4B3623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Likewise, urge the younger  men to be self-controlled. </a:t>
            </a:r>
          </a:p>
          <a:p>
            <a:r>
              <a:rPr lang="en-US" sz="3200" baseline="300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Show yourself in all respects to be a model of good works, and in your teaching show integrity, 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dignity, </a:t>
            </a:r>
            <a:r>
              <a:rPr lang="en-US" sz="3200" baseline="300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sound speech that cannot be 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condemned, so that an opponent may be 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 to shame, having nothing evil to say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us.</a:t>
            </a:r>
            <a:endParaRPr lang="en-US" sz="3200" dirty="0">
              <a:solidFill>
                <a:srgbClr val="4B362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1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ign&#10;&#10;Description generated with very high confidence">
            <a:extLst>
              <a:ext uri="{FF2B5EF4-FFF2-40B4-BE49-F238E27FC236}">
                <a16:creationId xmlns:a16="http://schemas.microsoft.com/office/drawing/2014/main" id="{D11A55F3-8CE6-43AD-9BA1-AA65699C9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5F85D-6F3A-4338-8959-A9FB152985E9}"/>
              </a:ext>
            </a:extLst>
          </p:cNvPr>
          <p:cNvSpPr txBox="1"/>
          <p:nvPr/>
        </p:nvSpPr>
        <p:spPr>
          <a:xfrm>
            <a:off x="264573" y="348122"/>
            <a:ext cx="57973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4B3623"/>
                </a:solidFill>
                <a:latin typeface="Arial Narrow" panose="020B0606020202030204" pitchFamily="34" charset="0"/>
              </a:rPr>
              <a:t>Younger Men (v. 6-8)</a:t>
            </a:r>
          </a:p>
          <a:p>
            <a:endParaRPr lang="en-US" sz="1600" b="1" dirty="0">
              <a:solidFill>
                <a:srgbClr val="4B3623"/>
              </a:solidFill>
              <a:latin typeface="Arial Narrow" panose="020B0606020202030204" pitchFamily="34" charset="0"/>
            </a:endParaRP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</a:rPr>
              <a:t>	Self-Controlled</a:t>
            </a:r>
          </a:p>
          <a:p>
            <a:pPr lvl="1"/>
            <a:endParaRPr lang="en-US" sz="2400" dirty="0">
              <a:solidFill>
                <a:srgbClr val="4B3623"/>
              </a:solidFill>
              <a:latin typeface="Arial Narrow" panose="020B0606020202030204" pitchFamily="34" charset="0"/>
            </a:endParaRP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</a:rPr>
              <a:t>	A Model of Good Works</a:t>
            </a:r>
          </a:p>
          <a:p>
            <a:endParaRPr lang="en-US" sz="2400" dirty="0">
              <a:solidFill>
                <a:srgbClr val="4B3623"/>
              </a:solidFill>
              <a:latin typeface="Arial Narrow" panose="020B0606020202030204" pitchFamily="34" charset="0"/>
            </a:endParaRP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</a:rPr>
              <a:t>	Integrity</a:t>
            </a:r>
          </a:p>
          <a:p>
            <a:endParaRPr lang="en-US" sz="2400" dirty="0">
              <a:solidFill>
                <a:srgbClr val="4B3623"/>
              </a:solidFill>
              <a:latin typeface="Arial Narrow" panose="020B0606020202030204" pitchFamily="34" charset="0"/>
            </a:endParaRP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</a:rPr>
              <a:t>	Dignity</a:t>
            </a:r>
          </a:p>
          <a:p>
            <a:endParaRPr lang="en-US" sz="2400" dirty="0">
              <a:solidFill>
                <a:srgbClr val="4B3623"/>
              </a:solidFill>
              <a:latin typeface="Arial Narrow" panose="020B0606020202030204" pitchFamily="34" charset="0"/>
            </a:endParaRP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</a:rPr>
              <a:t>	Sound Speech</a:t>
            </a:r>
          </a:p>
          <a:p>
            <a:pPr lvl="1"/>
            <a:endParaRPr lang="en-US" sz="3200" dirty="0">
              <a:solidFill>
                <a:srgbClr val="4B3623"/>
              </a:solidFill>
              <a:latin typeface="Arial Narrow" panose="020B0606020202030204" pitchFamily="34" charset="0"/>
            </a:endParaRPr>
          </a:p>
          <a:p>
            <a:pPr lvl="1"/>
            <a:endParaRPr lang="en-US" sz="3600" dirty="0">
              <a:solidFill>
                <a:srgbClr val="4B3623"/>
              </a:solidFill>
              <a:latin typeface="Arial Narrow" panose="020B060602020203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4B362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53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&#10;&#10;Description generated with very high confidence">
            <a:extLst>
              <a:ext uri="{FF2B5EF4-FFF2-40B4-BE49-F238E27FC236}">
                <a16:creationId xmlns:a16="http://schemas.microsoft.com/office/drawing/2014/main" id="{D41AC07E-F21C-431E-BC02-AD1457B62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8CA4A8-E904-42E8-8970-8B17B4D409B7}"/>
              </a:ext>
            </a:extLst>
          </p:cNvPr>
          <p:cNvSpPr/>
          <p:nvPr/>
        </p:nvSpPr>
        <p:spPr>
          <a:xfrm>
            <a:off x="265723" y="370062"/>
            <a:ext cx="86125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Titus 2:11-13</a:t>
            </a:r>
          </a:p>
          <a:p>
            <a:endParaRPr lang="en-US" sz="800" dirty="0">
              <a:solidFill>
                <a:srgbClr val="4B3623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 grace of God has appeared, bringing salvation for all people, </a:t>
            </a:r>
            <a:r>
              <a:rPr lang="en-US" sz="3200" baseline="300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training us to renounce ungodliness and worldly passions, and to live self-controlled, 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upright, and godly lives in the present age, </a:t>
            </a:r>
          </a:p>
          <a:p>
            <a:r>
              <a:rPr lang="en-US" sz="3200" baseline="300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waiting for our blessed hope, the 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appearing of the glory of our great 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and Savior Jesus Christ, </a:t>
            </a:r>
            <a:endParaRPr lang="en-US" sz="3200" dirty="0">
              <a:solidFill>
                <a:srgbClr val="4B362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1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next to a sign&#10;&#10;Description generated with high confidence">
            <a:extLst>
              <a:ext uri="{FF2B5EF4-FFF2-40B4-BE49-F238E27FC236}">
                <a16:creationId xmlns:a16="http://schemas.microsoft.com/office/drawing/2014/main" id="{04E835A6-F36A-4072-A783-3ECE54E53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68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&#10;&#10;Description generated with very high confidence">
            <a:extLst>
              <a:ext uri="{FF2B5EF4-FFF2-40B4-BE49-F238E27FC236}">
                <a16:creationId xmlns:a16="http://schemas.microsoft.com/office/drawing/2014/main" id="{D41AC07E-F21C-431E-BC02-AD1457B62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8CA4A8-E904-42E8-8970-8B17B4D409B7}"/>
              </a:ext>
            </a:extLst>
          </p:cNvPr>
          <p:cNvSpPr/>
          <p:nvPr/>
        </p:nvSpPr>
        <p:spPr>
          <a:xfrm>
            <a:off x="265723" y="370062"/>
            <a:ext cx="861255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Titus 2:1-4</a:t>
            </a:r>
          </a:p>
          <a:p>
            <a:endParaRPr lang="en-US" sz="800" dirty="0">
              <a:solidFill>
                <a:srgbClr val="4B3623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as for you, teach what accords with sound doctrine. </a:t>
            </a:r>
            <a:r>
              <a:rPr lang="en-US" sz="3200" b="1" baseline="300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2 </a:t>
            </a: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Older men are to be sober-minded, dignified, self-controlled, sound in faith,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love, and in steadfastness. </a:t>
            </a:r>
            <a:r>
              <a:rPr lang="en-US" sz="3200" b="1" baseline="300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3 </a:t>
            </a: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Older women 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likewise are to be reverent in behavior, not 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slanderers or slaves to much wine. They are 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teach what is good, </a:t>
            </a:r>
            <a:r>
              <a:rPr lang="en-US" sz="3200" b="1" baseline="300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4 </a:t>
            </a: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so train the 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 women to love their husbands and 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children, </a:t>
            </a:r>
            <a:endParaRPr lang="en-US" sz="3200" dirty="0">
              <a:solidFill>
                <a:srgbClr val="4B362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&#10;&#10;Description generated with very high confidence">
            <a:extLst>
              <a:ext uri="{FF2B5EF4-FFF2-40B4-BE49-F238E27FC236}">
                <a16:creationId xmlns:a16="http://schemas.microsoft.com/office/drawing/2014/main" id="{D41AC07E-F21C-431E-BC02-AD1457B62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8CA4A8-E904-42E8-8970-8B17B4D409B7}"/>
              </a:ext>
            </a:extLst>
          </p:cNvPr>
          <p:cNvSpPr/>
          <p:nvPr/>
        </p:nvSpPr>
        <p:spPr>
          <a:xfrm>
            <a:off x="265723" y="370062"/>
            <a:ext cx="861255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Titus 2:5-7</a:t>
            </a:r>
          </a:p>
          <a:p>
            <a:endParaRPr lang="en-US" sz="800" dirty="0">
              <a:solidFill>
                <a:srgbClr val="4B3623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be self-controlled, pure, working at home, kind, and submissive to their own husbands, that the word of God may not be reviled. </a:t>
            </a:r>
            <a:r>
              <a:rPr lang="en-US" sz="3200" baseline="300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Likewise, urge the younger 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 to be self-controlled. </a:t>
            </a:r>
            <a:r>
              <a:rPr lang="en-US" sz="3200" baseline="300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Show yourself in all 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respects to be a model of good works, and in 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teaching show integrity, dignity, </a:t>
            </a:r>
            <a:endParaRPr lang="en-US" sz="3200" dirty="0">
              <a:solidFill>
                <a:srgbClr val="4B362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30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&#10;&#10;Description generated with very high confidence">
            <a:extLst>
              <a:ext uri="{FF2B5EF4-FFF2-40B4-BE49-F238E27FC236}">
                <a16:creationId xmlns:a16="http://schemas.microsoft.com/office/drawing/2014/main" id="{D41AC07E-F21C-431E-BC02-AD1457B62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8CA4A8-E904-42E8-8970-8B17B4D409B7}"/>
              </a:ext>
            </a:extLst>
          </p:cNvPr>
          <p:cNvSpPr/>
          <p:nvPr/>
        </p:nvSpPr>
        <p:spPr>
          <a:xfrm>
            <a:off x="265723" y="370062"/>
            <a:ext cx="861255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Titus 2:8-10</a:t>
            </a:r>
          </a:p>
          <a:p>
            <a:endParaRPr lang="en-US" sz="800" dirty="0">
              <a:solidFill>
                <a:srgbClr val="4B3623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sound speech that cannot be condemned, 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that an opponent may be put to shame, having nothing evil to say about us. </a:t>
            </a:r>
            <a:r>
              <a:rPr lang="en-US" sz="3200" baseline="300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Bondservants are 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submissive to their own masters in 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everything; they are to be well-pleasing, not argumentative, </a:t>
            </a:r>
            <a:r>
              <a:rPr lang="en-US" sz="3200" baseline="300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 pilfering, but showing 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good faith, so that in everything they may 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adorn the doctrine of God our Savior.</a:t>
            </a:r>
            <a:endParaRPr lang="en-US" sz="3200" dirty="0">
              <a:solidFill>
                <a:srgbClr val="4B362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0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&#10;&#10;Description generated with very high confidence">
            <a:extLst>
              <a:ext uri="{FF2B5EF4-FFF2-40B4-BE49-F238E27FC236}">
                <a16:creationId xmlns:a16="http://schemas.microsoft.com/office/drawing/2014/main" id="{D41AC07E-F21C-431E-BC02-AD1457B62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8CA4A8-E904-42E8-8970-8B17B4D409B7}"/>
              </a:ext>
            </a:extLst>
          </p:cNvPr>
          <p:cNvSpPr/>
          <p:nvPr/>
        </p:nvSpPr>
        <p:spPr>
          <a:xfrm>
            <a:off x="265723" y="370062"/>
            <a:ext cx="86125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Titus 2:11-13</a:t>
            </a:r>
          </a:p>
          <a:p>
            <a:endParaRPr lang="en-US" sz="800" dirty="0">
              <a:solidFill>
                <a:srgbClr val="4B3623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 grace of God has appeared, bringing salvation for all people, </a:t>
            </a:r>
            <a:r>
              <a:rPr lang="en-US" sz="3200" baseline="300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training us to renounce ungodliness and worldly passions, and to live self-controlled, 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upright, and godly lives in the present age, </a:t>
            </a:r>
          </a:p>
          <a:p>
            <a:r>
              <a:rPr lang="en-US" sz="3200" baseline="300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waiting for our blessed hope, the 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appearing of the glory of our great 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and Savior Jesus Christ, </a:t>
            </a:r>
            <a:endParaRPr lang="en-US" sz="3200" dirty="0">
              <a:solidFill>
                <a:srgbClr val="4B362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4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&#10;&#10;Description generated with very high confidence">
            <a:extLst>
              <a:ext uri="{FF2B5EF4-FFF2-40B4-BE49-F238E27FC236}">
                <a16:creationId xmlns:a16="http://schemas.microsoft.com/office/drawing/2014/main" id="{D41AC07E-F21C-431E-BC02-AD1457B62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8CA4A8-E904-42E8-8970-8B17B4D409B7}"/>
              </a:ext>
            </a:extLst>
          </p:cNvPr>
          <p:cNvSpPr/>
          <p:nvPr/>
        </p:nvSpPr>
        <p:spPr>
          <a:xfrm>
            <a:off x="265723" y="370062"/>
            <a:ext cx="861255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Titus 2:14-15</a:t>
            </a:r>
          </a:p>
          <a:p>
            <a:endParaRPr lang="en-US" sz="800" dirty="0">
              <a:solidFill>
                <a:srgbClr val="4B3623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who gave himself for us to redeem us from all lawlessness and to purify for himself a people for his own possession who are zealous for good 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works. </a:t>
            </a:r>
            <a:r>
              <a:rPr lang="en-US" sz="3200" baseline="300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Declare these things; exhort and 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rebuke with all authority. Let no one </a:t>
            </a: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disregard you.</a:t>
            </a:r>
            <a:endParaRPr lang="en-US" sz="3200" dirty="0">
              <a:solidFill>
                <a:srgbClr val="4B362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7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&#10;&#10;Description generated with very high confidence">
            <a:extLst>
              <a:ext uri="{FF2B5EF4-FFF2-40B4-BE49-F238E27FC236}">
                <a16:creationId xmlns:a16="http://schemas.microsoft.com/office/drawing/2014/main" id="{D41AC07E-F21C-431E-BC02-AD1457B62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8CA4A8-E904-42E8-8970-8B17B4D409B7}"/>
              </a:ext>
            </a:extLst>
          </p:cNvPr>
          <p:cNvSpPr/>
          <p:nvPr/>
        </p:nvSpPr>
        <p:spPr>
          <a:xfrm>
            <a:off x="265723" y="370062"/>
            <a:ext cx="86125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Titus 2:1</a:t>
            </a:r>
          </a:p>
          <a:p>
            <a:endParaRPr lang="en-US" sz="800" dirty="0">
              <a:solidFill>
                <a:srgbClr val="4B3623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as for you, teach what accords with sound doctrine. </a:t>
            </a:r>
            <a:endParaRPr lang="en-US" sz="3200" dirty="0">
              <a:solidFill>
                <a:srgbClr val="4B362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4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a field&#10;&#10;Description generated with very high confidence">
            <a:extLst>
              <a:ext uri="{FF2B5EF4-FFF2-40B4-BE49-F238E27FC236}">
                <a16:creationId xmlns:a16="http://schemas.microsoft.com/office/drawing/2014/main" id="{D41AC07E-F21C-431E-BC02-AD1457B62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8CA4A8-E904-42E8-8970-8B17B4D409B7}"/>
              </a:ext>
            </a:extLst>
          </p:cNvPr>
          <p:cNvSpPr/>
          <p:nvPr/>
        </p:nvSpPr>
        <p:spPr>
          <a:xfrm>
            <a:off x="265723" y="370062"/>
            <a:ext cx="86125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Titus 2:1-2</a:t>
            </a:r>
          </a:p>
          <a:p>
            <a:endParaRPr lang="en-US" sz="800" dirty="0">
              <a:solidFill>
                <a:srgbClr val="4B3623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as for you, teach what accords with sound doctrine.  </a:t>
            </a:r>
            <a:endParaRPr lang="en-US" sz="3200" dirty="0">
              <a:solidFill>
                <a:srgbClr val="4B3623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0B38C-E391-454E-BB8F-69C9936CB6F6}"/>
              </a:ext>
            </a:extLst>
          </p:cNvPr>
          <p:cNvSpPr/>
          <p:nvPr/>
        </p:nvSpPr>
        <p:spPr>
          <a:xfrm>
            <a:off x="265723" y="1460102"/>
            <a:ext cx="86125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aseline="300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2</a:t>
            </a:r>
            <a:r>
              <a:rPr lang="en-US" sz="3200" b="1" baseline="300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Older men are to be sober-minded, dignified, self-controlled, sound in faith,</a:t>
            </a:r>
          </a:p>
          <a:p>
            <a:pPr lvl="0"/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love, and in steadfastness.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8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sign&#10;&#10;Description generated with very high confidence">
            <a:extLst>
              <a:ext uri="{FF2B5EF4-FFF2-40B4-BE49-F238E27FC236}">
                <a16:creationId xmlns:a16="http://schemas.microsoft.com/office/drawing/2014/main" id="{D11A55F3-8CE6-43AD-9BA1-AA65699C9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5F85D-6F3A-4338-8959-A9FB152985E9}"/>
              </a:ext>
            </a:extLst>
          </p:cNvPr>
          <p:cNvSpPr txBox="1"/>
          <p:nvPr/>
        </p:nvSpPr>
        <p:spPr>
          <a:xfrm>
            <a:off x="264573" y="348122"/>
            <a:ext cx="579738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4B3623"/>
                </a:solidFill>
                <a:latin typeface="Arial Narrow" panose="020B0606020202030204" pitchFamily="34" charset="0"/>
              </a:rPr>
              <a:t>Older Men (v. 2)</a:t>
            </a:r>
          </a:p>
          <a:p>
            <a:endParaRPr lang="en-US" sz="1200" b="1" dirty="0">
              <a:solidFill>
                <a:srgbClr val="4B3623"/>
              </a:solidFill>
              <a:latin typeface="Arial Narrow" panose="020B0606020202030204" pitchFamily="34" charset="0"/>
            </a:endParaRP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</a:rPr>
              <a:t>Sober-minded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</a:rPr>
              <a:t>Free from worldly distractions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</a:rPr>
              <a:t>Focused on spiritual things </a:t>
            </a:r>
          </a:p>
          <a:p>
            <a:pPr lvl="2"/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</a:rPr>
              <a:t> (1 Pet. 1:13)</a:t>
            </a:r>
          </a:p>
          <a:p>
            <a:pPr lvl="1"/>
            <a:endParaRPr lang="en-US" sz="1200" dirty="0">
              <a:solidFill>
                <a:srgbClr val="4B3623"/>
              </a:solidFill>
              <a:latin typeface="Arial Narrow" panose="020B0606020202030204" pitchFamily="34" charset="0"/>
            </a:endParaRPr>
          </a:p>
          <a:p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</a:rPr>
              <a:t>Dignified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</a:rPr>
              <a:t>Mature demeanor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</a:rPr>
              <a:t>Level-headed; wise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4B3623"/>
                </a:solidFill>
                <a:latin typeface="Arial Narrow" panose="020B0606020202030204" pitchFamily="34" charset="0"/>
              </a:rPr>
              <a:t>Respectable</a:t>
            </a:r>
          </a:p>
          <a:p>
            <a:pPr lvl="1"/>
            <a:endParaRPr lang="en-US" sz="3600" dirty="0">
              <a:solidFill>
                <a:srgbClr val="4B3623"/>
              </a:solidFill>
              <a:latin typeface="Arial Narrow" panose="020B0606020202030204" pitchFamily="3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4B3623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3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476</Words>
  <Application>Microsoft Office PowerPoint</Application>
  <PresentationFormat>On-screen Show (4:3)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7</cp:revision>
  <dcterms:created xsi:type="dcterms:W3CDTF">2017-12-11T18:20:13Z</dcterms:created>
  <dcterms:modified xsi:type="dcterms:W3CDTF">2017-12-17T05:18:14Z</dcterms:modified>
</cp:coreProperties>
</file>