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8" r:id="rId4"/>
    <p:sldId id="259" r:id="rId5"/>
    <p:sldId id="260" r:id="rId6"/>
    <p:sldId id="263" r:id="rId7"/>
    <p:sldId id="264"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0E9"/>
    <a:srgbClr val="047478"/>
    <a:srgbClr val="F4E5CB"/>
    <a:srgbClr val="F3D7A7"/>
    <a:srgbClr val="B7DFE2"/>
    <a:srgbClr val="F2F2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61" d="100"/>
          <a:sy n="61" d="100"/>
        </p:scale>
        <p:origin x="36" y="9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on Rutter" userId="07c1aaa6c21e76e0" providerId="LiveId" clId="{2F0C7ADC-0B0D-48E1-BC78-64A14C98CC63}"/>
    <pc:docChg chg="custSel addSld delSld modSld sldOrd modMainMaster">
      <pc:chgData name="Landon Rutter" userId="07c1aaa6c21e76e0" providerId="LiveId" clId="{2F0C7ADC-0B0D-48E1-BC78-64A14C98CC63}" dt="2017-11-05T06:08:40.600" v="586"/>
      <pc:docMkLst>
        <pc:docMk/>
      </pc:docMkLst>
      <pc:sldChg chg="addSp modSp del">
        <pc:chgData name="Landon Rutter" userId="07c1aaa6c21e76e0" providerId="LiveId" clId="{2F0C7ADC-0B0D-48E1-BC78-64A14C98CC63}" dt="2017-11-05T05:58:10.212" v="373" actId="2696"/>
        <pc:sldMkLst>
          <pc:docMk/>
          <pc:sldMk cId="1616105822" sldId="256"/>
        </pc:sldMkLst>
        <pc:spChg chg="add mod">
          <ac:chgData name="Landon Rutter" userId="07c1aaa6c21e76e0" providerId="LiveId" clId="{2F0C7ADC-0B0D-48E1-BC78-64A14C98CC63}" dt="2017-11-03T20:48:47.947" v="151" actId="1076"/>
          <ac:spMkLst>
            <pc:docMk/>
            <pc:sldMk cId="1616105822" sldId="256"/>
            <ac:spMk id="2" creationId="{B2BE25C4-EEE0-429C-B4B2-642BCA5C508A}"/>
          </ac:spMkLst>
        </pc:spChg>
        <pc:spChg chg="mod">
          <ac:chgData name="Landon Rutter" userId="07c1aaa6c21e76e0" providerId="LiveId" clId="{2F0C7ADC-0B0D-48E1-BC78-64A14C98CC63}" dt="2017-11-03T20:46:53.217" v="148" actId="1036"/>
          <ac:spMkLst>
            <pc:docMk/>
            <pc:sldMk cId="1616105822" sldId="256"/>
            <ac:spMk id="7" creationId="{37D1D405-FB16-4ECA-BF43-0E3C840714F7}"/>
          </ac:spMkLst>
        </pc:spChg>
        <pc:spChg chg="mod">
          <ac:chgData name="Landon Rutter" userId="07c1aaa6c21e76e0" providerId="LiveId" clId="{2F0C7ADC-0B0D-48E1-BC78-64A14C98CC63}" dt="2017-11-03T20:46:53.217" v="148" actId="1036"/>
          <ac:spMkLst>
            <pc:docMk/>
            <pc:sldMk cId="1616105822" sldId="256"/>
            <ac:spMk id="8" creationId="{D1CB378F-8E20-41B8-8DB9-0EB5ABAA37E6}"/>
          </ac:spMkLst>
        </pc:spChg>
        <pc:spChg chg="add mod">
          <ac:chgData name="Landon Rutter" userId="07c1aaa6c21e76e0" providerId="LiveId" clId="{2F0C7ADC-0B0D-48E1-BC78-64A14C98CC63}" dt="2017-11-03T20:46:53.217" v="148" actId="1036"/>
          <ac:spMkLst>
            <pc:docMk/>
            <pc:sldMk cId="1616105822" sldId="256"/>
            <ac:spMk id="9" creationId="{9C41CDC5-D778-404D-88F8-0368234FC1B9}"/>
          </ac:spMkLst>
        </pc:spChg>
      </pc:sldChg>
      <pc:sldChg chg="del">
        <pc:chgData name="Landon Rutter" userId="07c1aaa6c21e76e0" providerId="LiveId" clId="{2F0C7ADC-0B0D-48E1-BC78-64A14C98CC63}" dt="2017-11-03T20:48:00.679" v="149" actId="2696"/>
        <pc:sldMkLst>
          <pc:docMk/>
          <pc:sldMk cId="2173826038" sldId="257"/>
        </pc:sldMkLst>
      </pc:sldChg>
      <pc:sldChg chg="addSp delSp modSp add modAnim">
        <pc:chgData name="Landon Rutter" userId="07c1aaa6c21e76e0" providerId="LiveId" clId="{2F0C7ADC-0B0D-48E1-BC78-64A14C98CC63}" dt="2017-11-05T05:58:54.292" v="383"/>
        <pc:sldMkLst>
          <pc:docMk/>
          <pc:sldMk cId="3024195734" sldId="257"/>
        </pc:sldMkLst>
        <pc:spChg chg="add del mod">
          <ac:chgData name="Landon Rutter" userId="07c1aaa6c21e76e0" providerId="LiveId" clId="{2F0C7ADC-0B0D-48E1-BC78-64A14C98CC63}" dt="2017-11-05T05:49:41.304" v="185" actId="113"/>
          <ac:spMkLst>
            <pc:docMk/>
            <pc:sldMk cId="3024195734" sldId="257"/>
            <ac:spMk id="6" creationId="{7AA28DFB-E22E-448A-AFAF-7FDF496DB5E4}"/>
          </ac:spMkLst>
        </pc:spChg>
        <pc:picChg chg="add del mod">
          <ac:chgData name="Landon Rutter" userId="07c1aaa6c21e76e0" providerId="LiveId" clId="{2F0C7ADC-0B0D-48E1-BC78-64A14C98CC63}" dt="2017-11-03T20:49:29.243" v="155" actId="478"/>
          <ac:picMkLst>
            <pc:docMk/>
            <pc:sldMk cId="3024195734" sldId="257"/>
            <ac:picMk id="3" creationId="{95E0D0D4-3014-4719-9870-6FB952DD8AC7}"/>
          </ac:picMkLst>
        </pc:picChg>
        <pc:picChg chg="add mod">
          <ac:chgData name="Landon Rutter" userId="07c1aaa6c21e76e0" providerId="LiveId" clId="{2F0C7ADC-0B0D-48E1-BC78-64A14C98CC63}" dt="2017-11-03T20:49:53.422" v="159" actId="14100"/>
          <ac:picMkLst>
            <pc:docMk/>
            <pc:sldMk cId="3024195734" sldId="257"/>
            <ac:picMk id="5" creationId="{E2A17D2B-5216-4DC6-BB6B-0C2F4B4E07D5}"/>
          </ac:picMkLst>
        </pc:picChg>
      </pc:sldChg>
      <pc:sldChg chg="modSp add modAnim">
        <pc:chgData name="Landon Rutter" userId="07c1aaa6c21e76e0" providerId="LiveId" clId="{2F0C7ADC-0B0D-48E1-BC78-64A14C98CC63}" dt="2017-11-05T05:59:47.906" v="389"/>
        <pc:sldMkLst>
          <pc:docMk/>
          <pc:sldMk cId="987826581" sldId="258"/>
        </pc:sldMkLst>
        <pc:spChg chg="mod">
          <ac:chgData name="Landon Rutter" userId="07c1aaa6c21e76e0" providerId="LiveId" clId="{2F0C7ADC-0B0D-48E1-BC78-64A14C98CC63}" dt="2017-11-05T05:50:41.597" v="189" actId="20577"/>
          <ac:spMkLst>
            <pc:docMk/>
            <pc:sldMk cId="987826581" sldId="258"/>
            <ac:spMk id="6" creationId="{7AA28DFB-E22E-448A-AFAF-7FDF496DB5E4}"/>
          </ac:spMkLst>
        </pc:spChg>
      </pc:sldChg>
      <pc:sldChg chg="addSp modSp add ord modAnim">
        <pc:chgData name="Landon Rutter" userId="07c1aaa6c21e76e0" providerId="LiveId" clId="{2F0C7ADC-0B0D-48E1-BC78-64A14C98CC63}" dt="2017-11-05T06:00:10.483" v="397"/>
        <pc:sldMkLst>
          <pc:docMk/>
          <pc:sldMk cId="3445627861" sldId="259"/>
        </pc:sldMkLst>
        <pc:spChg chg="add mod">
          <ac:chgData name="Landon Rutter" userId="07c1aaa6c21e76e0" providerId="LiveId" clId="{2F0C7ADC-0B0D-48E1-BC78-64A14C98CC63}" dt="2017-11-05T05:55:51.767" v="273" actId="14100"/>
          <ac:spMkLst>
            <pc:docMk/>
            <pc:sldMk cId="3445627861" sldId="259"/>
            <ac:spMk id="2" creationId="{1176AABF-2D9B-4B3A-8572-B3D3446745C2}"/>
          </ac:spMkLst>
        </pc:spChg>
        <pc:spChg chg="mod">
          <ac:chgData name="Landon Rutter" userId="07c1aaa6c21e76e0" providerId="LiveId" clId="{2F0C7ADC-0B0D-48E1-BC78-64A14C98CC63}" dt="2017-11-05T05:59:57.464" v="391" actId="20577"/>
          <ac:spMkLst>
            <pc:docMk/>
            <pc:sldMk cId="3445627861" sldId="259"/>
            <ac:spMk id="6" creationId="{7AA28DFB-E22E-448A-AFAF-7FDF496DB5E4}"/>
          </ac:spMkLst>
        </pc:spChg>
      </pc:sldChg>
      <pc:sldChg chg="addSp delSp modSp add ord modAnim">
        <pc:chgData name="Landon Rutter" userId="07c1aaa6c21e76e0" providerId="LiveId" clId="{2F0C7ADC-0B0D-48E1-BC78-64A14C98CC63}" dt="2017-11-05T06:03:19.564" v="417" actId="20577"/>
        <pc:sldMkLst>
          <pc:docMk/>
          <pc:sldMk cId="4198549342" sldId="260"/>
        </pc:sldMkLst>
        <pc:spChg chg="add del">
          <ac:chgData name="Landon Rutter" userId="07c1aaa6c21e76e0" providerId="LiveId" clId="{2F0C7ADC-0B0D-48E1-BC78-64A14C98CC63}" dt="2017-11-05T05:56:19.795" v="278"/>
          <ac:spMkLst>
            <pc:docMk/>
            <pc:sldMk cId="4198549342" sldId="260"/>
            <ac:spMk id="2" creationId="{3ACC3CD2-30D0-459E-B976-F320242DABDF}"/>
          </ac:spMkLst>
        </pc:spChg>
        <pc:spChg chg="add mod">
          <ac:chgData name="Landon Rutter" userId="07c1aaa6c21e76e0" providerId="LiveId" clId="{2F0C7ADC-0B0D-48E1-BC78-64A14C98CC63}" dt="2017-11-05T06:03:19.564" v="417" actId="20577"/>
          <ac:spMkLst>
            <pc:docMk/>
            <pc:sldMk cId="4198549342" sldId="260"/>
            <ac:spMk id="3" creationId="{2B108CE1-0711-4776-B0E3-9213911D41A8}"/>
          </ac:spMkLst>
        </pc:spChg>
        <pc:spChg chg="mod">
          <ac:chgData name="Landon Rutter" userId="07c1aaa6c21e76e0" providerId="LiveId" clId="{2F0C7ADC-0B0D-48E1-BC78-64A14C98CC63}" dt="2017-11-05T05:56:12.437" v="274"/>
          <ac:spMkLst>
            <pc:docMk/>
            <pc:sldMk cId="4198549342" sldId="260"/>
            <ac:spMk id="6" creationId="{7AA28DFB-E22E-448A-AFAF-7FDF496DB5E4}"/>
          </ac:spMkLst>
        </pc:spChg>
      </pc:sldChg>
      <pc:sldChg chg="addSp modSp add">
        <pc:chgData name="Landon Rutter" userId="07c1aaa6c21e76e0" providerId="LiveId" clId="{2F0C7ADC-0B0D-48E1-BC78-64A14C98CC63}" dt="2017-11-05T05:58:08.802" v="372" actId="27614"/>
        <pc:sldMkLst>
          <pc:docMk/>
          <pc:sldMk cId="3727990062" sldId="261"/>
        </pc:sldMkLst>
        <pc:picChg chg="add mod">
          <ac:chgData name="Landon Rutter" userId="07c1aaa6c21e76e0" providerId="LiveId" clId="{2F0C7ADC-0B0D-48E1-BC78-64A14C98CC63}" dt="2017-11-05T05:58:08.802" v="372" actId="27614"/>
          <ac:picMkLst>
            <pc:docMk/>
            <pc:sldMk cId="3727990062" sldId="261"/>
            <ac:picMk id="3" creationId="{E7D4CD9B-EC89-4EF8-82E0-1872594A50B2}"/>
          </ac:picMkLst>
        </pc:picChg>
      </pc:sldChg>
      <pc:sldChg chg="add ord setBg modAnim">
        <pc:chgData name="Landon Rutter" userId="07c1aaa6c21e76e0" providerId="LiveId" clId="{2F0C7ADC-0B0D-48E1-BC78-64A14C98CC63}" dt="2017-11-05T06:00:45.032" v="415"/>
        <pc:sldMkLst>
          <pc:docMk/>
          <pc:sldMk cId="1258897583" sldId="262"/>
        </pc:sldMkLst>
      </pc:sldChg>
      <pc:sldChg chg="addSp delSp modSp add modAnim">
        <pc:chgData name="Landon Rutter" userId="07c1aaa6c21e76e0" providerId="LiveId" clId="{2F0C7ADC-0B0D-48E1-BC78-64A14C98CC63}" dt="2017-11-05T06:06:07.399" v="497"/>
        <pc:sldMkLst>
          <pc:docMk/>
          <pc:sldMk cId="1124805725" sldId="263"/>
        </pc:sldMkLst>
        <pc:spChg chg="add del">
          <ac:chgData name="Landon Rutter" userId="07c1aaa6c21e76e0" providerId="LiveId" clId="{2F0C7ADC-0B0D-48E1-BC78-64A14C98CC63}" dt="2017-11-05T06:04:34.961" v="425"/>
          <ac:spMkLst>
            <pc:docMk/>
            <pc:sldMk cId="1124805725" sldId="263"/>
            <ac:spMk id="2" creationId="{B2F2B4F8-C542-4671-AEE4-0D23334416D3}"/>
          </ac:spMkLst>
        </pc:spChg>
        <pc:spChg chg="mod">
          <ac:chgData name="Landon Rutter" userId="07c1aaa6c21e76e0" providerId="LiveId" clId="{2F0C7ADC-0B0D-48E1-BC78-64A14C98CC63}" dt="2017-11-05T06:04:21.887" v="419"/>
          <ac:spMkLst>
            <pc:docMk/>
            <pc:sldMk cId="1124805725" sldId="263"/>
            <ac:spMk id="3" creationId="{2B108CE1-0711-4776-B0E3-9213911D41A8}"/>
          </ac:spMkLst>
        </pc:spChg>
        <pc:spChg chg="add mod">
          <ac:chgData name="Landon Rutter" userId="07c1aaa6c21e76e0" providerId="LiveId" clId="{2F0C7ADC-0B0D-48E1-BC78-64A14C98CC63}" dt="2017-11-05T06:05:26.667" v="490" actId="20577"/>
          <ac:spMkLst>
            <pc:docMk/>
            <pc:sldMk cId="1124805725" sldId="263"/>
            <ac:spMk id="4" creationId="{6759D9A9-477C-4406-8417-DDB45C5A7B5E}"/>
          </ac:spMkLst>
        </pc:spChg>
      </pc:sldChg>
      <pc:sldChg chg="addSp modSp add ord modAnim">
        <pc:chgData name="Landon Rutter" userId="07c1aaa6c21e76e0" providerId="LiveId" clId="{2F0C7ADC-0B0D-48E1-BC78-64A14C98CC63}" dt="2017-11-05T06:08:40.600" v="586"/>
        <pc:sldMkLst>
          <pc:docMk/>
          <pc:sldMk cId="1115417192" sldId="264"/>
        </pc:sldMkLst>
        <pc:spChg chg="add mod">
          <ac:chgData name="Landon Rutter" userId="07c1aaa6c21e76e0" providerId="LiveId" clId="{2F0C7ADC-0B0D-48E1-BC78-64A14C98CC63}" dt="2017-11-05T06:08:29.194" v="580" actId="20577"/>
          <ac:spMkLst>
            <pc:docMk/>
            <pc:sldMk cId="1115417192" sldId="264"/>
            <ac:spMk id="2" creationId="{77A4D469-555F-4C9F-BE2D-77D70BFE11AD}"/>
          </ac:spMkLst>
        </pc:spChg>
        <pc:spChg chg="mod">
          <ac:chgData name="Landon Rutter" userId="07c1aaa6c21e76e0" providerId="LiveId" clId="{2F0C7ADC-0B0D-48E1-BC78-64A14C98CC63}" dt="2017-11-05T06:06:43.342" v="500"/>
          <ac:spMkLst>
            <pc:docMk/>
            <pc:sldMk cId="1115417192" sldId="264"/>
            <ac:spMk id="6" creationId="{7AA28DFB-E22E-448A-AFAF-7FDF496DB5E4}"/>
          </ac:spMkLst>
        </pc:spChg>
        <pc:picChg chg="mod">
          <ac:chgData name="Landon Rutter" userId="07c1aaa6c21e76e0" providerId="LiveId" clId="{2F0C7ADC-0B0D-48E1-BC78-64A14C98CC63}" dt="2017-11-05T06:06:59.327" v="503" actId="1076"/>
          <ac:picMkLst>
            <pc:docMk/>
            <pc:sldMk cId="1115417192" sldId="264"/>
            <ac:picMk id="5" creationId="{E2A17D2B-5216-4DC6-BB6B-0C2F4B4E07D5}"/>
          </ac:picMkLst>
        </pc:picChg>
      </pc:sldChg>
      <pc:sldMasterChg chg="setBg modSldLayout">
        <pc:chgData name="Landon Rutter" userId="07c1aaa6c21e76e0" providerId="LiveId" clId="{2F0C7ADC-0B0D-48E1-BC78-64A14C98CC63}" dt="2017-11-05T06:00:45.032" v="415"/>
        <pc:sldMasterMkLst>
          <pc:docMk/>
          <pc:sldMasterMk cId="2061294728" sldId="2147483660"/>
        </pc:sldMasterMkLst>
        <pc:sldLayoutChg chg="setBg">
          <pc:chgData name="Landon Rutter" userId="07c1aaa6c21e76e0" providerId="LiveId" clId="{2F0C7ADC-0B0D-48E1-BC78-64A14C98CC63}" dt="2017-11-05T06:00:45.032" v="415"/>
          <pc:sldLayoutMkLst>
            <pc:docMk/>
            <pc:sldMasterMk cId="2061294728" sldId="2147483660"/>
            <pc:sldLayoutMk cId="1842716217" sldId="2147483661"/>
          </pc:sldLayoutMkLst>
        </pc:sldLayoutChg>
        <pc:sldLayoutChg chg="setBg">
          <pc:chgData name="Landon Rutter" userId="07c1aaa6c21e76e0" providerId="LiveId" clId="{2F0C7ADC-0B0D-48E1-BC78-64A14C98CC63}" dt="2017-11-05T06:00:45.032" v="415"/>
          <pc:sldLayoutMkLst>
            <pc:docMk/>
            <pc:sldMasterMk cId="2061294728" sldId="2147483660"/>
            <pc:sldLayoutMk cId="1315690125" sldId="2147483662"/>
          </pc:sldLayoutMkLst>
        </pc:sldLayoutChg>
        <pc:sldLayoutChg chg="setBg">
          <pc:chgData name="Landon Rutter" userId="07c1aaa6c21e76e0" providerId="LiveId" clId="{2F0C7ADC-0B0D-48E1-BC78-64A14C98CC63}" dt="2017-11-05T06:00:45.032" v="415"/>
          <pc:sldLayoutMkLst>
            <pc:docMk/>
            <pc:sldMasterMk cId="2061294728" sldId="2147483660"/>
            <pc:sldLayoutMk cId="3602933761" sldId="2147483663"/>
          </pc:sldLayoutMkLst>
        </pc:sldLayoutChg>
        <pc:sldLayoutChg chg="setBg">
          <pc:chgData name="Landon Rutter" userId="07c1aaa6c21e76e0" providerId="LiveId" clId="{2F0C7ADC-0B0D-48E1-BC78-64A14C98CC63}" dt="2017-11-05T06:00:45.032" v="415"/>
          <pc:sldLayoutMkLst>
            <pc:docMk/>
            <pc:sldMasterMk cId="2061294728" sldId="2147483660"/>
            <pc:sldLayoutMk cId="2121848029" sldId="2147483664"/>
          </pc:sldLayoutMkLst>
        </pc:sldLayoutChg>
        <pc:sldLayoutChg chg="setBg">
          <pc:chgData name="Landon Rutter" userId="07c1aaa6c21e76e0" providerId="LiveId" clId="{2F0C7ADC-0B0D-48E1-BC78-64A14C98CC63}" dt="2017-11-05T06:00:45.032" v="415"/>
          <pc:sldLayoutMkLst>
            <pc:docMk/>
            <pc:sldMasterMk cId="2061294728" sldId="2147483660"/>
            <pc:sldLayoutMk cId="2629103463" sldId="2147483665"/>
          </pc:sldLayoutMkLst>
        </pc:sldLayoutChg>
        <pc:sldLayoutChg chg="setBg">
          <pc:chgData name="Landon Rutter" userId="07c1aaa6c21e76e0" providerId="LiveId" clId="{2F0C7ADC-0B0D-48E1-BC78-64A14C98CC63}" dt="2017-11-05T06:00:45.032" v="415"/>
          <pc:sldLayoutMkLst>
            <pc:docMk/>
            <pc:sldMasterMk cId="2061294728" sldId="2147483660"/>
            <pc:sldLayoutMk cId="4146842553" sldId="2147483666"/>
          </pc:sldLayoutMkLst>
        </pc:sldLayoutChg>
        <pc:sldLayoutChg chg="setBg">
          <pc:chgData name="Landon Rutter" userId="07c1aaa6c21e76e0" providerId="LiveId" clId="{2F0C7ADC-0B0D-48E1-BC78-64A14C98CC63}" dt="2017-11-05T06:00:45.032" v="415"/>
          <pc:sldLayoutMkLst>
            <pc:docMk/>
            <pc:sldMasterMk cId="2061294728" sldId="2147483660"/>
            <pc:sldLayoutMk cId="3933108437" sldId="2147483667"/>
          </pc:sldLayoutMkLst>
        </pc:sldLayoutChg>
        <pc:sldLayoutChg chg="setBg">
          <pc:chgData name="Landon Rutter" userId="07c1aaa6c21e76e0" providerId="LiveId" clId="{2F0C7ADC-0B0D-48E1-BC78-64A14C98CC63}" dt="2017-11-05T06:00:45.032" v="415"/>
          <pc:sldLayoutMkLst>
            <pc:docMk/>
            <pc:sldMasterMk cId="2061294728" sldId="2147483660"/>
            <pc:sldLayoutMk cId="1400675642" sldId="2147483668"/>
          </pc:sldLayoutMkLst>
        </pc:sldLayoutChg>
        <pc:sldLayoutChg chg="setBg">
          <pc:chgData name="Landon Rutter" userId="07c1aaa6c21e76e0" providerId="LiveId" clId="{2F0C7ADC-0B0D-48E1-BC78-64A14C98CC63}" dt="2017-11-05T06:00:45.032" v="415"/>
          <pc:sldLayoutMkLst>
            <pc:docMk/>
            <pc:sldMasterMk cId="2061294728" sldId="2147483660"/>
            <pc:sldLayoutMk cId="551763273" sldId="2147483669"/>
          </pc:sldLayoutMkLst>
        </pc:sldLayoutChg>
        <pc:sldLayoutChg chg="setBg">
          <pc:chgData name="Landon Rutter" userId="07c1aaa6c21e76e0" providerId="LiveId" clId="{2F0C7ADC-0B0D-48E1-BC78-64A14C98CC63}" dt="2017-11-05T06:00:45.032" v="415"/>
          <pc:sldLayoutMkLst>
            <pc:docMk/>
            <pc:sldMasterMk cId="2061294728" sldId="2147483660"/>
            <pc:sldLayoutMk cId="1363892517" sldId="2147483670"/>
          </pc:sldLayoutMkLst>
        </pc:sldLayoutChg>
        <pc:sldLayoutChg chg="setBg">
          <pc:chgData name="Landon Rutter" userId="07c1aaa6c21e76e0" providerId="LiveId" clId="{2F0C7ADC-0B0D-48E1-BC78-64A14C98CC63}" dt="2017-11-05T06:00:45.032" v="415"/>
          <pc:sldLayoutMkLst>
            <pc:docMk/>
            <pc:sldMasterMk cId="2061294728" sldId="2147483660"/>
            <pc:sldLayoutMk cId="3962148957"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F65EE2-7D49-4107-AAD3-7A9B7716E55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184271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65EE2-7D49-4107-AAD3-7A9B7716E55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136389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65EE2-7D49-4107-AAD3-7A9B7716E55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3962148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65EE2-7D49-4107-AAD3-7A9B7716E55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131569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F65EE2-7D49-4107-AAD3-7A9B7716E551}"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3602933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F65EE2-7D49-4107-AAD3-7A9B7716E551}"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2121848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F65EE2-7D49-4107-AAD3-7A9B7716E551}"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2629103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F65EE2-7D49-4107-AAD3-7A9B7716E551}"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4146842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65EE2-7D49-4107-AAD3-7A9B7716E551}"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3933108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F65EE2-7D49-4107-AAD3-7A9B7716E551}"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140067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F65EE2-7D49-4107-AAD3-7A9B7716E551}"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7E324-4576-45C5-AE51-E81A94469143}" type="slidenum">
              <a:rPr lang="en-US" smtClean="0"/>
              <a:t>‹#›</a:t>
            </a:fld>
            <a:endParaRPr lang="en-US"/>
          </a:p>
        </p:txBody>
      </p:sp>
    </p:spTree>
    <p:extLst>
      <p:ext uri="{BB962C8B-B14F-4D97-AF65-F5344CB8AC3E}">
        <p14:creationId xmlns:p14="http://schemas.microsoft.com/office/powerpoint/2010/main" val="55176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65EE2-7D49-4107-AAD3-7A9B7716E551}" type="datetimeFigureOut">
              <a:rPr lang="en-US" smtClean="0"/>
              <a:t>11/5/2017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7E324-4576-45C5-AE51-E81A94469143}" type="slidenum">
              <a:rPr lang="en-US" smtClean="0"/>
              <a:t>‹#›</a:t>
            </a:fld>
            <a:endParaRPr lang="en-US"/>
          </a:p>
        </p:txBody>
      </p:sp>
    </p:spTree>
    <p:extLst>
      <p:ext uri="{BB962C8B-B14F-4D97-AF65-F5344CB8AC3E}">
        <p14:creationId xmlns:p14="http://schemas.microsoft.com/office/powerpoint/2010/main" val="2061294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beach&#10;&#10;Description generated with high confidence">
            <a:extLst>
              <a:ext uri="{FF2B5EF4-FFF2-40B4-BE49-F238E27FC236}">
                <a16:creationId xmlns:a16="http://schemas.microsoft.com/office/drawing/2014/main" id="{E7D4CD9B-EC89-4EF8-82E0-1872594A50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27990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body of water&#10;&#10;Description generated with very high confidence">
            <a:extLst>
              <a:ext uri="{FF2B5EF4-FFF2-40B4-BE49-F238E27FC236}">
                <a16:creationId xmlns:a16="http://schemas.microsoft.com/office/drawing/2014/main" id="{E2A17D2B-5216-4DC6-BB6B-0C2F4B4E0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7AA28DFB-E22E-448A-AFAF-7FDF496DB5E4}"/>
              </a:ext>
            </a:extLst>
          </p:cNvPr>
          <p:cNvSpPr/>
          <p:nvPr/>
        </p:nvSpPr>
        <p:spPr>
          <a:xfrm>
            <a:off x="894861" y="448216"/>
            <a:ext cx="7354277" cy="4647426"/>
          </a:xfrm>
          <a:prstGeom prst="rect">
            <a:avLst/>
          </a:prstGeom>
        </p:spPr>
        <p:txBody>
          <a:bodyPr wrap="square">
            <a:spAutoFit/>
          </a:bodyPr>
          <a:lstStyle/>
          <a:p>
            <a:r>
              <a:rPr lang="en-US" sz="3200" b="1"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Romans 12:1-2</a:t>
            </a:r>
          </a:p>
          <a:p>
            <a:endParaRPr lang="en-US" sz="8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Therefore I urge you, brethren, by the mercies of God, to present your bodies a living and holy sacrifice, acceptable to God, which is your spiritual service of worship. </a:t>
            </a:r>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2 </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And do not be conformed to this world, but be transformed by the renewing of your mind, so that you may prove what the will of God is, that which is good and acceptable and perfect.</a:t>
            </a:r>
          </a:p>
        </p:txBody>
      </p:sp>
    </p:spTree>
    <p:extLst>
      <p:ext uri="{BB962C8B-B14F-4D97-AF65-F5344CB8AC3E}">
        <p14:creationId xmlns:p14="http://schemas.microsoft.com/office/powerpoint/2010/main" val="302419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body of water&#10;&#10;Description generated with very high confidence">
            <a:extLst>
              <a:ext uri="{FF2B5EF4-FFF2-40B4-BE49-F238E27FC236}">
                <a16:creationId xmlns:a16="http://schemas.microsoft.com/office/drawing/2014/main" id="{E2A17D2B-5216-4DC6-BB6B-0C2F4B4E0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7AA28DFB-E22E-448A-AFAF-7FDF496DB5E4}"/>
              </a:ext>
            </a:extLst>
          </p:cNvPr>
          <p:cNvSpPr/>
          <p:nvPr/>
        </p:nvSpPr>
        <p:spPr>
          <a:xfrm>
            <a:off x="894861" y="448216"/>
            <a:ext cx="7354277" cy="1200329"/>
          </a:xfrm>
          <a:prstGeom prst="rect">
            <a:avLst/>
          </a:prstGeom>
        </p:spPr>
        <p:txBody>
          <a:bodyPr wrap="square">
            <a:spAutoFit/>
          </a:bodyPr>
          <a:lstStyle/>
          <a:p>
            <a:r>
              <a:rPr lang="en-US" sz="3200" b="1"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Romans 12:1</a:t>
            </a:r>
          </a:p>
          <a:p>
            <a:endParaRPr lang="en-US" sz="8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Therefore I urge you, brethren, </a:t>
            </a:r>
          </a:p>
        </p:txBody>
      </p:sp>
    </p:spTree>
    <p:extLst>
      <p:ext uri="{BB962C8B-B14F-4D97-AF65-F5344CB8AC3E}">
        <p14:creationId xmlns:p14="http://schemas.microsoft.com/office/powerpoint/2010/main" val="98782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body of water&#10;&#10;Description generated with very high confidence">
            <a:extLst>
              <a:ext uri="{FF2B5EF4-FFF2-40B4-BE49-F238E27FC236}">
                <a16:creationId xmlns:a16="http://schemas.microsoft.com/office/drawing/2014/main" id="{E2A17D2B-5216-4DC6-BB6B-0C2F4B4E0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7AA28DFB-E22E-448A-AFAF-7FDF496DB5E4}"/>
              </a:ext>
            </a:extLst>
          </p:cNvPr>
          <p:cNvSpPr/>
          <p:nvPr/>
        </p:nvSpPr>
        <p:spPr>
          <a:xfrm>
            <a:off x="894861" y="448216"/>
            <a:ext cx="7354277" cy="1200329"/>
          </a:xfrm>
          <a:prstGeom prst="rect">
            <a:avLst/>
          </a:prstGeom>
        </p:spPr>
        <p:txBody>
          <a:bodyPr wrap="square">
            <a:spAutoFit/>
          </a:bodyPr>
          <a:lstStyle/>
          <a:p>
            <a:r>
              <a:rPr lang="en-US" sz="3200" b="1"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Romans 12:1</a:t>
            </a:r>
          </a:p>
          <a:p>
            <a:endParaRPr lang="en-US" sz="8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Therefore I urge you, brethren,  </a:t>
            </a:r>
          </a:p>
        </p:txBody>
      </p:sp>
      <p:sp>
        <p:nvSpPr>
          <p:cNvPr id="2" name="Rectangle 1">
            <a:extLst>
              <a:ext uri="{FF2B5EF4-FFF2-40B4-BE49-F238E27FC236}">
                <a16:creationId xmlns:a16="http://schemas.microsoft.com/office/drawing/2014/main" id="{1176AABF-2D9B-4B3A-8572-B3D3446745C2}"/>
              </a:ext>
            </a:extLst>
          </p:cNvPr>
          <p:cNvSpPr/>
          <p:nvPr/>
        </p:nvSpPr>
        <p:spPr>
          <a:xfrm>
            <a:off x="894861" y="1055414"/>
            <a:ext cx="7354278" cy="2062103"/>
          </a:xfrm>
          <a:prstGeom prst="rect">
            <a:avLst/>
          </a:prstGeom>
        </p:spPr>
        <p:txBody>
          <a:bodyPr wrap="square">
            <a:spAutoFit/>
          </a:bodyPr>
          <a:lstStyle/>
          <a:p>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by the mercies of God, to present your bodies a living and holy sacrifice, acceptable to God, which is your spiritual service of worship.</a:t>
            </a:r>
            <a:endParaRPr lang="en-US" dirty="0"/>
          </a:p>
        </p:txBody>
      </p:sp>
    </p:spTree>
    <p:extLst>
      <p:ext uri="{BB962C8B-B14F-4D97-AF65-F5344CB8AC3E}">
        <p14:creationId xmlns:p14="http://schemas.microsoft.com/office/powerpoint/2010/main" val="344562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body of water&#10;&#10;Description generated with very high confidence">
            <a:extLst>
              <a:ext uri="{FF2B5EF4-FFF2-40B4-BE49-F238E27FC236}">
                <a16:creationId xmlns:a16="http://schemas.microsoft.com/office/drawing/2014/main" id="{E2A17D2B-5216-4DC6-BB6B-0C2F4B4E0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7AA28DFB-E22E-448A-AFAF-7FDF496DB5E4}"/>
              </a:ext>
            </a:extLst>
          </p:cNvPr>
          <p:cNvSpPr/>
          <p:nvPr/>
        </p:nvSpPr>
        <p:spPr>
          <a:xfrm>
            <a:off x="894861" y="448216"/>
            <a:ext cx="7354277" cy="2677656"/>
          </a:xfrm>
          <a:prstGeom prst="rect">
            <a:avLst/>
          </a:prstGeom>
        </p:spPr>
        <p:txBody>
          <a:bodyPr wrap="square">
            <a:spAutoFit/>
          </a:bodyPr>
          <a:lstStyle/>
          <a:p>
            <a:r>
              <a:rPr lang="en-US" sz="3200" b="1"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Romans 12:1-2</a:t>
            </a:r>
          </a:p>
          <a:p>
            <a:endParaRPr lang="en-US" sz="8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Therefore I urge you, brethren, by the mercies of God, to present your bodies a living and holy sacrifice, acceptable to God, which is your spiritual service of worship. </a:t>
            </a:r>
          </a:p>
        </p:txBody>
      </p:sp>
      <p:sp>
        <p:nvSpPr>
          <p:cNvPr id="3" name="Rectangle 2">
            <a:extLst>
              <a:ext uri="{FF2B5EF4-FFF2-40B4-BE49-F238E27FC236}">
                <a16:creationId xmlns:a16="http://schemas.microsoft.com/office/drawing/2014/main" id="{2B108CE1-0711-4776-B0E3-9213911D41A8}"/>
              </a:ext>
            </a:extLst>
          </p:cNvPr>
          <p:cNvSpPr/>
          <p:nvPr/>
        </p:nvSpPr>
        <p:spPr>
          <a:xfrm>
            <a:off x="894860" y="2521934"/>
            <a:ext cx="7354277" cy="1077218"/>
          </a:xfrm>
          <a:prstGeom prst="rect">
            <a:avLst/>
          </a:prstGeom>
        </p:spPr>
        <p:txBody>
          <a:bodyPr wrap="square">
            <a:spAutoFit/>
          </a:bodyPr>
          <a:lstStyle/>
          <a:p>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2 </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And do not be conformed to this world, </a:t>
            </a:r>
            <a:endParaRPr lang="en-US" dirty="0"/>
          </a:p>
        </p:txBody>
      </p:sp>
    </p:spTree>
    <p:extLst>
      <p:ext uri="{BB962C8B-B14F-4D97-AF65-F5344CB8AC3E}">
        <p14:creationId xmlns:p14="http://schemas.microsoft.com/office/powerpoint/2010/main" val="419854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body of water&#10;&#10;Description generated with very high confidence">
            <a:extLst>
              <a:ext uri="{FF2B5EF4-FFF2-40B4-BE49-F238E27FC236}">
                <a16:creationId xmlns:a16="http://schemas.microsoft.com/office/drawing/2014/main" id="{E2A17D2B-5216-4DC6-BB6B-0C2F4B4E0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7AA28DFB-E22E-448A-AFAF-7FDF496DB5E4}"/>
              </a:ext>
            </a:extLst>
          </p:cNvPr>
          <p:cNvSpPr/>
          <p:nvPr/>
        </p:nvSpPr>
        <p:spPr>
          <a:xfrm>
            <a:off x="894861" y="448216"/>
            <a:ext cx="7354277" cy="2677656"/>
          </a:xfrm>
          <a:prstGeom prst="rect">
            <a:avLst/>
          </a:prstGeom>
        </p:spPr>
        <p:txBody>
          <a:bodyPr wrap="square">
            <a:spAutoFit/>
          </a:bodyPr>
          <a:lstStyle/>
          <a:p>
            <a:r>
              <a:rPr lang="en-US" sz="3200" b="1"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Romans 12:1-2</a:t>
            </a:r>
          </a:p>
          <a:p>
            <a:endParaRPr lang="en-US" sz="8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Therefore I urge you, brethren, by the mercies of God, to present your bodies a living and holy sacrifice, acceptable to God, which is your spiritual service of worship. </a:t>
            </a:r>
          </a:p>
        </p:txBody>
      </p:sp>
      <p:sp>
        <p:nvSpPr>
          <p:cNvPr id="3" name="Rectangle 2">
            <a:extLst>
              <a:ext uri="{FF2B5EF4-FFF2-40B4-BE49-F238E27FC236}">
                <a16:creationId xmlns:a16="http://schemas.microsoft.com/office/drawing/2014/main" id="{2B108CE1-0711-4776-B0E3-9213911D41A8}"/>
              </a:ext>
            </a:extLst>
          </p:cNvPr>
          <p:cNvSpPr/>
          <p:nvPr/>
        </p:nvSpPr>
        <p:spPr>
          <a:xfrm>
            <a:off x="894860" y="2521934"/>
            <a:ext cx="7354277" cy="1077218"/>
          </a:xfrm>
          <a:prstGeom prst="rect">
            <a:avLst/>
          </a:prstGeom>
        </p:spPr>
        <p:txBody>
          <a:bodyPr wrap="square">
            <a:spAutoFit/>
          </a:bodyPr>
          <a:lstStyle/>
          <a:p>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2 </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And do not be conformed to this world, </a:t>
            </a:r>
            <a:endParaRPr lang="en-US" dirty="0"/>
          </a:p>
        </p:txBody>
      </p:sp>
      <p:sp>
        <p:nvSpPr>
          <p:cNvPr id="4" name="Rectangle 3">
            <a:extLst>
              <a:ext uri="{FF2B5EF4-FFF2-40B4-BE49-F238E27FC236}">
                <a16:creationId xmlns:a16="http://schemas.microsoft.com/office/drawing/2014/main" id="{6759D9A9-477C-4406-8417-DDB45C5A7B5E}"/>
              </a:ext>
            </a:extLst>
          </p:cNvPr>
          <p:cNvSpPr/>
          <p:nvPr/>
        </p:nvSpPr>
        <p:spPr>
          <a:xfrm>
            <a:off x="894860" y="3005838"/>
            <a:ext cx="7354277" cy="1077218"/>
          </a:xfrm>
          <a:prstGeom prst="rect">
            <a:avLst/>
          </a:prstGeom>
        </p:spPr>
        <p:txBody>
          <a:bodyPr wrap="square">
            <a:spAutoFit/>
          </a:bodyPr>
          <a:lstStyle/>
          <a:p>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but be transformed by the renewing of your mind, </a:t>
            </a:r>
            <a:endParaRPr lang="en-US" dirty="0"/>
          </a:p>
        </p:txBody>
      </p:sp>
    </p:spTree>
    <p:extLst>
      <p:ext uri="{BB962C8B-B14F-4D97-AF65-F5344CB8AC3E}">
        <p14:creationId xmlns:p14="http://schemas.microsoft.com/office/powerpoint/2010/main" val="112480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body of water&#10;&#10;Description generated with very high confidence">
            <a:extLst>
              <a:ext uri="{FF2B5EF4-FFF2-40B4-BE49-F238E27FC236}">
                <a16:creationId xmlns:a16="http://schemas.microsoft.com/office/drawing/2014/main" id="{E2A17D2B-5216-4DC6-BB6B-0C2F4B4E0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7AA28DFB-E22E-448A-AFAF-7FDF496DB5E4}"/>
              </a:ext>
            </a:extLst>
          </p:cNvPr>
          <p:cNvSpPr/>
          <p:nvPr/>
        </p:nvSpPr>
        <p:spPr>
          <a:xfrm>
            <a:off x="894861" y="448216"/>
            <a:ext cx="7354277" cy="3662541"/>
          </a:xfrm>
          <a:prstGeom prst="rect">
            <a:avLst/>
          </a:prstGeom>
        </p:spPr>
        <p:txBody>
          <a:bodyPr wrap="square">
            <a:spAutoFit/>
          </a:bodyPr>
          <a:lstStyle/>
          <a:p>
            <a:r>
              <a:rPr lang="en-US" sz="3200" b="1"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Romans 12:1-2</a:t>
            </a:r>
          </a:p>
          <a:p>
            <a:endParaRPr lang="en-US" sz="8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Therefore I urge you, brethren, by the mercies of God, to present your bodies a living and holy sacrifice, acceptable to God, which is your spiritual service of worship. </a:t>
            </a:r>
            <a:r>
              <a:rPr lang="en-US" sz="3200" baseline="300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2 </a:t>
            </a:r>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And do not be conformed to this world, but be transformed by the renewing of your mind, </a:t>
            </a:r>
          </a:p>
        </p:txBody>
      </p:sp>
      <p:sp>
        <p:nvSpPr>
          <p:cNvPr id="2" name="Rectangle 1">
            <a:extLst>
              <a:ext uri="{FF2B5EF4-FFF2-40B4-BE49-F238E27FC236}">
                <a16:creationId xmlns:a16="http://schemas.microsoft.com/office/drawing/2014/main" id="{77A4D469-555F-4C9F-BE2D-77D70BFE11AD}"/>
              </a:ext>
            </a:extLst>
          </p:cNvPr>
          <p:cNvSpPr/>
          <p:nvPr/>
        </p:nvSpPr>
        <p:spPr>
          <a:xfrm>
            <a:off x="894860" y="3497385"/>
            <a:ext cx="7354277" cy="1569660"/>
          </a:xfrm>
          <a:prstGeom prst="rect">
            <a:avLst/>
          </a:prstGeom>
        </p:spPr>
        <p:txBody>
          <a:bodyPr wrap="square">
            <a:spAutoFit/>
          </a:bodyPr>
          <a:lstStyle/>
          <a:p>
            <a:r>
              <a:rPr lang="en-US" sz="3200" dirty="0">
                <a:solidFill>
                  <a:srgbClr val="F0F0E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so that you may prove what the will of God is, that which is good and acceptable and perfect.</a:t>
            </a:r>
            <a:endParaRPr lang="en-US" dirty="0"/>
          </a:p>
        </p:txBody>
      </p:sp>
    </p:spTree>
    <p:extLst>
      <p:ext uri="{BB962C8B-B14F-4D97-AF65-F5344CB8AC3E}">
        <p14:creationId xmlns:p14="http://schemas.microsoft.com/office/powerpoint/2010/main" val="111541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beach&#10;&#10;Description generated with high confidence">
            <a:extLst>
              <a:ext uri="{FF2B5EF4-FFF2-40B4-BE49-F238E27FC236}">
                <a16:creationId xmlns:a16="http://schemas.microsoft.com/office/drawing/2014/main" id="{E7D4CD9B-EC89-4EF8-82E0-1872594A50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5889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47</Words>
  <Application>Microsoft Office PowerPoint</Application>
  <PresentationFormat>On-screen Show (4:3)</PresentationFormat>
  <Paragraphs>23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5</cp:revision>
  <dcterms:created xsi:type="dcterms:W3CDTF">2017-11-01T22:43:33Z</dcterms:created>
  <dcterms:modified xsi:type="dcterms:W3CDTF">2017-11-05T06:09:23Z</dcterms:modified>
</cp:coreProperties>
</file>