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42" d="100"/>
          <a:sy n="42" d="100"/>
        </p:scale>
        <p:origin x="63" y="13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on Rutter" userId="07c1aaa6c21e76e0" providerId="LiveId" clId="{040C811B-2CD7-4A31-982F-7CCF4398E94E}"/>
    <pc:docChg chg="addSld modSld sldOrd modMainMaster">
      <pc:chgData name="Landon Rutter" userId="07c1aaa6c21e76e0" providerId="LiveId" clId="{040C811B-2CD7-4A31-982F-7CCF4398E94E}" dt="2017-11-05T20:03:29.168" v="93"/>
      <pc:docMkLst>
        <pc:docMk/>
      </pc:docMkLst>
      <pc:sldChg chg="modAnim">
        <pc:chgData name="Landon Rutter" userId="07c1aaa6c21e76e0" providerId="LiveId" clId="{040C811B-2CD7-4A31-982F-7CCF4398E94E}" dt="2017-11-05T20:01:59.348" v="78"/>
        <pc:sldMkLst>
          <pc:docMk/>
          <pc:sldMk cId="1399524704" sldId="257"/>
        </pc:sldMkLst>
      </pc:sldChg>
      <pc:sldChg chg="modSp modAnim">
        <pc:chgData name="Landon Rutter" userId="07c1aaa6c21e76e0" providerId="LiveId" clId="{040C811B-2CD7-4A31-982F-7CCF4398E94E}" dt="2017-11-05T20:02:48.126" v="84"/>
        <pc:sldMkLst>
          <pc:docMk/>
          <pc:sldMk cId="2405370871" sldId="258"/>
        </pc:sldMkLst>
        <pc:spChg chg="mod">
          <ac:chgData name="Landon Rutter" userId="07c1aaa6c21e76e0" providerId="LiveId" clId="{040C811B-2CD7-4A31-982F-7CCF4398E94E}" dt="2017-11-05T19:17:25.515" v="14" actId="1076"/>
          <ac:spMkLst>
            <pc:docMk/>
            <pc:sldMk cId="2405370871" sldId="258"/>
            <ac:spMk id="5" creationId="{CEFCE5FA-FE9E-4DDA-BB53-8C545C94F3B4}"/>
          </ac:spMkLst>
        </pc:spChg>
      </pc:sldChg>
      <pc:sldChg chg="modSp add modAnim">
        <pc:chgData name="Landon Rutter" userId="07c1aaa6c21e76e0" providerId="LiveId" clId="{040C811B-2CD7-4A31-982F-7CCF4398E94E}" dt="2017-11-05T20:03:29.168" v="93"/>
        <pc:sldMkLst>
          <pc:docMk/>
          <pc:sldMk cId="2355472057" sldId="259"/>
        </pc:sldMkLst>
        <pc:spChg chg="mod">
          <ac:chgData name="Landon Rutter" userId="07c1aaa6c21e76e0" providerId="LiveId" clId="{040C811B-2CD7-4A31-982F-7CCF4398E94E}" dt="2017-11-05T19:53:03.624" v="60" actId="20577"/>
          <ac:spMkLst>
            <pc:docMk/>
            <pc:sldMk cId="2355472057" sldId="259"/>
            <ac:spMk id="5" creationId="{CEFCE5FA-FE9E-4DDA-BB53-8C545C94F3B4}"/>
          </ac:spMkLst>
        </pc:spChg>
      </pc:sldChg>
      <pc:sldChg chg="add ord setBg modAnim">
        <pc:chgData name="Landon Rutter" userId="07c1aaa6c21e76e0" providerId="LiveId" clId="{040C811B-2CD7-4A31-982F-7CCF4398E94E}" dt="2017-11-05T20:01:50.187" v="72"/>
        <pc:sldMkLst>
          <pc:docMk/>
          <pc:sldMk cId="1238014063" sldId="260"/>
        </pc:sldMkLst>
      </pc:sldChg>
      <pc:sldMasterChg chg="setBg modSldLayout">
        <pc:chgData name="Landon Rutter" userId="07c1aaa6c21e76e0" providerId="LiveId" clId="{040C811B-2CD7-4A31-982F-7CCF4398E94E}" dt="2017-11-05T20:01:30.681" v="64"/>
        <pc:sldMasterMkLst>
          <pc:docMk/>
          <pc:sldMasterMk cId="3732275420" sldId="2147483660"/>
        </pc:sldMasterMkLst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122162854" sldId="2147483661"/>
          </pc:sldLayoutMkLst>
        </pc:sldLayoutChg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1652349101" sldId="2147483662"/>
          </pc:sldLayoutMkLst>
        </pc:sldLayoutChg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3233785064" sldId="2147483663"/>
          </pc:sldLayoutMkLst>
        </pc:sldLayoutChg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2711424589" sldId="2147483664"/>
          </pc:sldLayoutMkLst>
        </pc:sldLayoutChg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4079923692" sldId="2147483665"/>
          </pc:sldLayoutMkLst>
        </pc:sldLayoutChg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3056204288" sldId="2147483666"/>
          </pc:sldLayoutMkLst>
        </pc:sldLayoutChg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1925528265" sldId="2147483667"/>
          </pc:sldLayoutMkLst>
        </pc:sldLayoutChg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2177792956" sldId="2147483668"/>
          </pc:sldLayoutMkLst>
        </pc:sldLayoutChg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146858459" sldId="2147483669"/>
          </pc:sldLayoutMkLst>
        </pc:sldLayoutChg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3585788110" sldId="2147483670"/>
          </pc:sldLayoutMkLst>
        </pc:sldLayoutChg>
        <pc:sldLayoutChg chg="setBg">
          <pc:chgData name="Landon Rutter" userId="07c1aaa6c21e76e0" providerId="LiveId" clId="{040C811B-2CD7-4A31-982F-7CCF4398E94E}" dt="2017-11-05T20:01:30.681" v="64"/>
          <pc:sldLayoutMkLst>
            <pc:docMk/>
            <pc:sldMasterMk cId="3732275420" sldId="2147483660"/>
            <pc:sldLayoutMk cId="653803391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8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4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8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2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0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2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9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8F6D-5D6B-4947-BB17-87520C317CC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51E38-417E-4A5D-97DC-96546F4CA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generated with high confidence">
            <a:extLst>
              <a:ext uri="{FF2B5EF4-FFF2-40B4-BE49-F238E27FC236}">
                <a16:creationId xmlns:a16="http://schemas.microsoft.com/office/drawing/2014/main" id="{1B417B92-18E5-450B-89EE-F673592E2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laptop, sofa, sitting&#10;&#10;Description generated with high confidence">
            <a:extLst>
              <a:ext uri="{FF2B5EF4-FFF2-40B4-BE49-F238E27FC236}">
                <a16:creationId xmlns:a16="http://schemas.microsoft.com/office/drawing/2014/main" id="{54FFA3BE-5703-41A5-AFE6-630051AB9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A93396-8348-4FB4-885A-59F44EDEDFFA}"/>
              </a:ext>
            </a:extLst>
          </p:cNvPr>
          <p:cNvSpPr/>
          <p:nvPr/>
        </p:nvSpPr>
        <p:spPr>
          <a:xfrm>
            <a:off x="414214" y="936010"/>
            <a:ext cx="831556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12:9-13</a:t>
            </a:r>
          </a:p>
          <a:p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1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9 </a:t>
            </a:r>
            <a:r>
              <a:rPr lang="en-US" sz="3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love be genuine. Abhor what is evil; hold fast to what is good.</a:t>
            </a:r>
            <a:r>
              <a:rPr lang="en-US" sz="31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en-US" sz="3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one another with brotherly affection. Outdo one another in showing honor. </a:t>
            </a:r>
            <a:r>
              <a:rPr lang="en-US" sz="31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11 </a:t>
            </a:r>
            <a:r>
              <a:rPr lang="en-US" sz="3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be slothful in zeal, be fervent in spirit, serve the Lord.</a:t>
            </a:r>
            <a:r>
              <a:rPr lang="en-US" sz="31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12 </a:t>
            </a:r>
            <a:r>
              <a:rPr lang="en-US" sz="3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Rejoice in hope, be patient in tribulation, be constant in prayer. </a:t>
            </a:r>
            <a:r>
              <a:rPr lang="en-US" sz="31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13 </a:t>
            </a:r>
            <a:r>
              <a:rPr lang="en-US" sz="31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 to the needs of the saints and seek to show hospitality.</a:t>
            </a:r>
          </a:p>
        </p:txBody>
      </p:sp>
    </p:spTree>
    <p:extLst>
      <p:ext uri="{BB962C8B-B14F-4D97-AF65-F5344CB8AC3E}">
        <p14:creationId xmlns:p14="http://schemas.microsoft.com/office/powerpoint/2010/main" val="13995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9C6200A9-0600-4A32-A72E-043BB884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C10B7-CF6E-4712-BFE6-F268A10BDE67}"/>
              </a:ext>
            </a:extLst>
          </p:cNvPr>
          <p:cNvSpPr txBox="1"/>
          <p:nvPr/>
        </p:nvSpPr>
        <p:spPr>
          <a:xfrm>
            <a:off x="3602893" y="461108"/>
            <a:ext cx="4892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LOVE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CE5FA-FE9E-4DDA-BB53-8C545C94F3B4}"/>
              </a:ext>
            </a:extLst>
          </p:cNvPr>
          <p:cNvSpPr txBox="1"/>
          <p:nvPr/>
        </p:nvSpPr>
        <p:spPr>
          <a:xfrm>
            <a:off x="437662" y="1420712"/>
            <a:ext cx="805766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Is Genuine (v. 9)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1 Cor. 13; Rom. 13:8; Jn. 13:34; Matt. 6:2 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Hates what is evil (v. 9)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Ps. 97:10; 101:3-4; Prov. 8:13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Is Selfless (v. 10, 13, 15, 16)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Philippians 2:3-4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r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9C6200A9-0600-4A32-A72E-043BB884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C10B7-CF6E-4712-BFE6-F268A10BDE67}"/>
              </a:ext>
            </a:extLst>
          </p:cNvPr>
          <p:cNvSpPr txBox="1"/>
          <p:nvPr/>
        </p:nvSpPr>
        <p:spPr>
          <a:xfrm>
            <a:off x="3602893" y="461108"/>
            <a:ext cx="4892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LOVE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CE5FA-FE9E-4DDA-BB53-8C545C94F3B4}"/>
              </a:ext>
            </a:extLst>
          </p:cNvPr>
          <p:cNvSpPr txBox="1"/>
          <p:nvPr/>
        </p:nvSpPr>
        <p:spPr>
          <a:xfrm>
            <a:off x="437662" y="1420712"/>
            <a:ext cx="8057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Is Energizing (v. 11)</a:t>
            </a:r>
          </a:p>
          <a:p>
            <a:pPr lvl="0" algn="r"/>
            <a:r>
              <a:rPr lang="en-US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Psalm 118</a:t>
            </a:r>
          </a:p>
          <a:p>
            <a:pPr lvl="0" algn="r"/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 algn="r"/>
            <a:r>
              <a:rPr lang="en-US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                          Is Hopeful (v. 12) 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Romans 8:18</a:t>
            </a:r>
          </a:p>
        </p:txBody>
      </p:sp>
    </p:spTree>
    <p:extLst>
      <p:ext uri="{BB962C8B-B14F-4D97-AF65-F5344CB8AC3E}">
        <p14:creationId xmlns:p14="http://schemas.microsoft.com/office/powerpoint/2010/main" val="23554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generated with high confidence">
            <a:extLst>
              <a:ext uri="{FF2B5EF4-FFF2-40B4-BE49-F238E27FC236}">
                <a16:creationId xmlns:a16="http://schemas.microsoft.com/office/drawing/2014/main" id="{1B417B92-18E5-450B-89EE-F673592E2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83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7</cp:revision>
  <dcterms:created xsi:type="dcterms:W3CDTF">2017-11-03T21:22:07Z</dcterms:created>
  <dcterms:modified xsi:type="dcterms:W3CDTF">2017-11-05T20:13:06Z</dcterms:modified>
</cp:coreProperties>
</file>