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2" autoAdjust="0"/>
    <p:restoredTop sz="94660"/>
  </p:normalViewPr>
  <p:slideViewPr>
    <p:cSldViewPr snapToGrid="0">
      <p:cViewPr varScale="1">
        <p:scale>
          <a:sx n="61" d="100"/>
          <a:sy n="61" d="100"/>
        </p:scale>
        <p:origin x="30" y="9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andon Rutter" userId="07c1aaa6c21e76e0" providerId="LiveId" clId="{D7E8D039-16C6-4343-9DDE-602062351C19}"/>
    <pc:docChg chg="custSel addSld modSld sldOrd modMainMaster">
      <pc:chgData name="Landon Rutter" userId="07c1aaa6c21e76e0" providerId="LiveId" clId="{D7E8D039-16C6-4343-9DDE-602062351C19}" dt="2017-11-12T20:47:24.718" v="696"/>
      <pc:docMkLst>
        <pc:docMk/>
      </pc:docMkLst>
      <pc:sldChg chg="addSp modSp modAnim">
        <pc:chgData name="Landon Rutter" userId="07c1aaa6c21e76e0" providerId="LiveId" clId="{D7E8D039-16C6-4343-9DDE-602062351C19}" dt="2017-11-12T20:45:11.576" v="655"/>
        <pc:sldMkLst>
          <pc:docMk/>
          <pc:sldMk cId="3532627996" sldId="257"/>
        </pc:sldMkLst>
        <pc:spChg chg="add mod">
          <ac:chgData name="Landon Rutter" userId="07c1aaa6c21e76e0" providerId="LiveId" clId="{D7E8D039-16C6-4343-9DDE-602062351C19}" dt="2017-11-12T20:34:25.681" v="44" actId="1076"/>
          <ac:spMkLst>
            <pc:docMk/>
            <pc:sldMk cId="3532627996" sldId="257"/>
            <ac:spMk id="2" creationId="{D54A2992-D49F-473D-B95F-04C062C0D10D}"/>
          </ac:spMkLst>
        </pc:spChg>
      </pc:sldChg>
      <pc:sldChg chg="modSp add modAnim">
        <pc:chgData name="Landon Rutter" userId="07c1aaa6c21e76e0" providerId="LiveId" clId="{D7E8D039-16C6-4343-9DDE-602062351C19}" dt="2017-11-12T20:45:20.284" v="661"/>
        <pc:sldMkLst>
          <pc:docMk/>
          <pc:sldMk cId="2807186975" sldId="258"/>
        </pc:sldMkLst>
        <pc:spChg chg="mod">
          <ac:chgData name="Landon Rutter" userId="07c1aaa6c21e76e0" providerId="LiveId" clId="{D7E8D039-16C6-4343-9DDE-602062351C19}" dt="2017-11-12T20:35:02.604" v="55" actId="1076"/>
          <ac:spMkLst>
            <pc:docMk/>
            <pc:sldMk cId="2807186975" sldId="258"/>
            <ac:spMk id="2" creationId="{D54A2992-D49F-473D-B95F-04C062C0D10D}"/>
          </ac:spMkLst>
        </pc:spChg>
      </pc:sldChg>
      <pc:sldChg chg="modSp add modAnim">
        <pc:chgData name="Landon Rutter" userId="07c1aaa6c21e76e0" providerId="LiveId" clId="{D7E8D039-16C6-4343-9DDE-602062351C19}" dt="2017-11-12T20:45:32.731" v="668"/>
        <pc:sldMkLst>
          <pc:docMk/>
          <pc:sldMk cId="567383875" sldId="259"/>
        </pc:sldMkLst>
        <pc:spChg chg="mod">
          <ac:chgData name="Landon Rutter" userId="07c1aaa6c21e76e0" providerId="LiveId" clId="{D7E8D039-16C6-4343-9DDE-602062351C19}" dt="2017-11-12T20:42:39.032" v="644" actId="403"/>
          <ac:spMkLst>
            <pc:docMk/>
            <pc:sldMk cId="567383875" sldId="259"/>
            <ac:spMk id="2" creationId="{D54A2992-D49F-473D-B95F-04C062C0D10D}"/>
          </ac:spMkLst>
        </pc:spChg>
      </pc:sldChg>
      <pc:sldChg chg="modSp add modAnim">
        <pc:chgData name="Landon Rutter" userId="07c1aaa6c21e76e0" providerId="LiveId" clId="{D7E8D039-16C6-4343-9DDE-602062351C19}" dt="2017-11-12T20:45:54.329" v="676"/>
        <pc:sldMkLst>
          <pc:docMk/>
          <pc:sldMk cId="3044579953" sldId="260"/>
        </pc:sldMkLst>
        <pc:spChg chg="mod">
          <ac:chgData name="Landon Rutter" userId="07c1aaa6c21e76e0" providerId="LiveId" clId="{D7E8D039-16C6-4343-9DDE-602062351C19}" dt="2017-11-12T20:42:50.187" v="647"/>
          <ac:spMkLst>
            <pc:docMk/>
            <pc:sldMk cId="3044579953" sldId="260"/>
            <ac:spMk id="2" creationId="{D54A2992-D49F-473D-B95F-04C062C0D10D}"/>
          </ac:spMkLst>
        </pc:spChg>
      </pc:sldChg>
      <pc:sldChg chg="add ord modAnim">
        <pc:chgData name="Landon Rutter" userId="07c1aaa6c21e76e0" providerId="LiveId" clId="{D7E8D039-16C6-4343-9DDE-602062351C19}" dt="2017-11-12T20:46:14.948" v="682"/>
        <pc:sldMkLst>
          <pc:docMk/>
          <pc:sldMk cId="1153973881" sldId="261"/>
        </pc:sldMkLst>
      </pc:sldChg>
      <pc:sldChg chg="add ord setBg modAnim">
        <pc:chgData name="Landon Rutter" userId="07c1aaa6c21e76e0" providerId="LiveId" clId="{D7E8D039-16C6-4343-9DDE-602062351C19}" dt="2017-11-12T20:47:24.718" v="696"/>
        <pc:sldMkLst>
          <pc:docMk/>
          <pc:sldMk cId="1170030513" sldId="262"/>
        </pc:sldMkLst>
      </pc:sldChg>
      <pc:sldMasterChg chg="setBg modSldLayout">
        <pc:chgData name="Landon Rutter" userId="07c1aaa6c21e76e0" providerId="LiveId" clId="{D7E8D039-16C6-4343-9DDE-602062351C19}" dt="2017-11-12T20:47:12.894" v="686"/>
        <pc:sldMasterMkLst>
          <pc:docMk/>
          <pc:sldMasterMk cId="740266932" sldId="2147483660"/>
        </pc:sldMasterMkLst>
        <pc:sldLayoutChg chg="setBg">
          <pc:chgData name="Landon Rutter" userId="07c1aaa6c21e76e0" providerId="LiveId" clId="{D7E8D039-16C6-4343-9DDE-602062351C19}" dt="2017-11-12T20:47:12.894" v="686"/>
          <pc:sldLayoutMkLst>
            <pc:docMk/>
            <pc:sldMasterMk cId="740266932" sldId="2147483660"/>
            <pc:sldLayoutMk cId="2709910256" sldId="2147483661"/>
          </pc:sldLayoutMkLst>
        </pc:sldLayoutChg>
        <pc:sldLayoutChg chg="setBg">
          <pc:chgData name="Landon Rutter" userId="07c1aaa6c21e76e0" providerId="LiveId" clId="{D7E8D039-16C6-4343-9DDE-602062351C19}" dt="2017-11-12T20:47:12.894" v="686"/>
          <pc:sldLayoutMkLst>
            <pc:docMk/>
            <pc:sldMasterMk cId="740266932" sldId="2147483660"/>
            <pc:sldLayoutMk cId="430674122" sldId="2147483662"/>
          </pc:sldLayoutMkLst>
        </pc:sldLayoutChg>
        <pc:sldLayoutChg chg="setBg">
          <pc:chgData name="Landon Rutter" userId="07c1aaa6c21e76e0" providerId="LiveId" clId="{D7E8D039-16C6-4343-9DDE-602062351C19}" dt="2017-11-12T20:47:12.894" v="686"/>
          <pc:sldLayoutMkLst>
            <pc:docMk/>
            <pc:sldMasterMk cId="740266932" sldId="2147483660"/>
            <pc:sldLayoutMk cId="4236052779" sldId="2147483663"/>
          </pc:sldLayoutMkLst>
        </pc:sldLayoutChg>
        <pc:sldLayoutChg chg="setBg">
          <pc:chgData name="Landon Rutter" userId="07c1aaa6c21e76e0" providerId="LiveId" clId="{D7E8D039-16C6-4343-9DDE-602062351C19}" dt="2017-11-12T20:47:12.894" v="686"/>
          <pc:sldLayoutMkLst>
            <pc:docMk/>
            <pc:sldMasterMk cId="740266932" sldId="2147483660"/>
            <pc:sldLayoutMk cId="3790983166" sldId="2147483664"/>
          </pc:sldLayoutMkLst>
        </pc:sldLayoutChg>
        <pc:sldLayoutChg chg="setBg">
          <pc:chgData name="Landon Rutter" userId="07c1aaa6c21e76e0" providerId="LiveId" clId="{D7E8D039-16C6-4343-9DDE-602062351C19}" dt="2017-11-12T20:47:12.894" v="686"/>
          <pc:sldLayoutMkLst>
            <pc:docMk/>
            <pc:sldMasterMk cId="740266932" sldId="2147483660"/>
            <pc:sldLayoutMk cId="43375663" sldId="2147483665"/>
          </pc:sldLayoutMkLst>
        </pc:sldLayoutChg>
        <pc:sldLayoutChg chg="setBg">
          <pc:chgData name="Landon Rutter" userId="07c1aaa6c21e76e0" providerId="LiveId" clId="{D7E8D039-16C6-4343-9DDE-602062351C19}" dt="2017-11-12T20:47:12.894" v="686"/>
          <pc:sldLayoutMkLst>
            <pc:docMk/>
            <pc:sldMasterMk cId="740266932" sldId="2147483660"/>
            <pc:sldLayoutMk cId="3626226383" sldId="2147483666"/>
          </pc:sldLayoutMkLst>
        </pc:sldLayoutChg>
        <pc:sldLayoutChg chg="setBg">
          <pc:chgData name="Landon Rutter" userId="07c1aaa6c21e76e0" providerId="LiveId" clId="{D7E8D039-16C6-4343-9DDE-602062351C19}" dt="2017-11-12T20:47:12.894" v="686"/>
          <pc:sldLayoutMkLst>
            <pc:docMk/>
            <pc:sldMasterMk cId="740266932" sldId="2147483660"/>
            <pc:sldLayoutMk cId="1232387728" sldId="2147483667"/>
          </pc:sldLayoutMkLst>
        </pc:sldLayoutChg>
        <pc:sldLayoutChg chg="setBg">
          <pc:chgData name="Landon Rutter" userId="07c1aaa6c21e76e0" providerId="LiveId" clId="{D7E8D039-16C6-4343-9DDE-602062351C19}" dt="2017-11-12T20:47:12.894" v="686"/>
          <pc:sldLayoutMkLst>
            <pc:docMk/>
            <pc:sldMasterMk cId="740266932" sldId="2147483660"/>
            <pc:sldLayoutMk cId="3055443755" sldId="2147483668"/>
          </pc:sldLayoutMkLst>
        </pc:sldLayoutChg>
        <pc:sldLayoutChg chg="setBg">
          <pc:chgData name="Landon Rutter" userId="07c1aaa6c21e76e0" providerId="LiveId" clId="{D7E8D039-16C6-4343-9DDE-602062351C19}" dt="2017-11-12T20:47:12.894" v="686"/>
          <pc:sldLayoutMkLst>
            <pc:docMk/>
            <pc:sldMasterMk cId="740266932" sldId="2147483660"/>
            <pc:sldLayoutMk cId="2693067321" sldId="2147483669"/>
          </pc:sldLayoutMkLst>
        </pc:sldLayoutChg>
        <pc:sldLayoutChg chg="setBg">
          <pc:chgData name="Landon Rutter" userId="07c1aaa6c21e76e0" providerId="LiveId" clId="{D7E8D039-16C6-4343-9DDE-602062351C19}" dt="2017-11-12T20:47:12.894" v="686"/>
          <pc:sldLayoutMkLst>
            <pc:docMk/>
            <pc:sldMasterMk cId="740266932" sldId="2147483660"/>
            <pc:sldLayoutMk cId="1142169104" sldId="2147483670"/>
          </pc:sldLayoutMkLst>
        </pc:sldLayoutChg>
        <pc:sldLayoutChg chg="setBg">
          <pc:chgData name="Landon Rutter" userId="07c1aaa6c21e76e0" providerId="LiveId" clId="{D7E8D039-16C6-4343-9DDE-602062351C19}" dt="2017-11-12T20:47:12.894" v="686"/>
          <pc:sldLayoutMkLst>
            <pc:docMk/>
            <pc:sldMasterMk cId="740266932" sldId="2147483660"/>
            <pc:sldLayoutMk cId="4016465940" sldId="2147483671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60601-D587-4CB3-B43F-C7FE42C000ED}" type="datetimeFigureOut">
              <a:rPr lang="en-US" smtClean="0"/>
              <a:t>11/12/2017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F8852-BD51-4833-A288-B0CF3BD577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99102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60601-D587-4CB3-B43F-C7FE42C000ED}" type="datetimeFigureOut">
              <a:rPr lang="en-US" smtClean="0"/>
              <a:t>11/12/2017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F8852-BD51-4833-A288-B0CF3BD577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21691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60601-D587-4CB3-B43F-C7FE42C000ED}" type="datetimeFigureOut">
              <a:rPr lang="en-US" smtClean="0"/>
              <a:t>11/12/2017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F8852-BD51-4833-A288-B0CF3BD577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64659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60601-D587-4CB3-B43F-C7FE42C000ED}" type="datetimeFigureOut">
              <a:rPr lang="en-US" smtClean="0"/>
              <a:t>11/12/2017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F8852-BD51-4833-A288-B0CF3BD577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6741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60601-D587-4CB3-B43F-C7FE42C000ED}" type="datetimeFigureOut">
              <a:rPr lang="en-US" smtClean="0"/>
              <a:t>11/12/2017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F8852-BD51-4833-A288-B0CF3BD577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0527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60601-D587-4CB3-B43F-C7FE42C000ED}" type="datetimeFigureOut">
              <a:rPr lang="en-US" smtClean="0"/>
              <a:t>11/12/2017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F8852-BD51-4833-A288-B0CF3BD577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09831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60601-D587-4CB3-B43F-C7FE42C000ED}" type="datetimeFigureOut">
              <a:rPr lang="en-US" smtClean="0"/>
              <a:t>11/12/2017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F8852-BD51-4833-A288-B0CF3BD577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3756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60601-D587-4CB3-B43F-C7FE42C000ED}" type="datetimeFigureOut">
              <a:rPr lang="en-US" smtClean="0"/>
              <a:t>11/12/2017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F8852-BD51-4833-A288-B0CF3BD577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62263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60601-D587-4CB3-B43F-C7FE42C000ED}" type="datetimeFigureOut">
              <a:rPr lang="en-US" smtClean="0"/>
              <a:t>11/12/2017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F8852-BD51-4833-A288-B0CF3BD577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23877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60601-D587-4CB3-B43F-C7FE42C000ED}" type="datetimeFigureOut">
              <a:rPr lang="en-US" smtClean="0"/>
              <a:t>11/12/2017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F8852-BD51-4833-A288-B0CF3BD577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54437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60601-D587-4CB3-B43F-C7FE42C000ED}" type="datetimeFigureOut">
              <a:rPr lang="en-US" smtClean="0"/>
              <a:t>11/12/2017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F8852-BD51-4833-A288-B0CF3BD577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30673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960601-D587-4CB3-B43F-C7FE42C000ED}" type="datetimeFigureOut">
              <a:rPr lang="en-US" smtClean="0"/>
              <a:t>11/12/2017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BF8852-BD51-4833-A288-B0CF3BD577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2669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text, book&#10;&#10;Description generated with high confidence">
            <a:extLst>
              <a:ext uri="{FF2B5EF4-FFF2-40B4-BE49-F238E27FC236}">
                <a16:creationId xmlns:a16="http://schemas.microsoft.com/office/drawing/2014/main" id="{5ABCABC1-1C22-4B08-BBD0-8A3432905D6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81915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erson and text&#10;&#10;Description generated with high confidence">
            <a:extLst>
              <a:ext uri="{FF2B5EF4-FFF2-40B4-BE49-F238E27FC236}">
                <a16:creationId xmlns:a16="http://schemas.microsoft.com/office/drawing/2014/main" id="{2145B1BA-8E91-471F-A6D2-FB6D9967B1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D54A2992-D49F-473D-B95F-04C062C0D10D}"/>
              </a:ext>
            </a:extLst>
          </p:cNvPr>
          <p:cNvSpPr txBox="1"/>
          <p:nvPr/>
        </p:nvSpPr>
        <p:spPr>
          <a:xfrm>
            <a:off x="2899508" y="1566952"/>
            <a:ext cx="5827933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b="1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Ephesians 6:1-3</a:t>
            </a:r>
          </a:p>
          <a:p>
            <a:pPr algn="r"/>
            <a:endParaRPr lang="en-US" sz="1200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r"/>
            <a:r>
              <a:rPr lang="en-US" sz="3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Children, obey your parents in the Lord, for this is right. </a:t>
            </a:r>
            <a:r>
              <a:rPr lang="en-US" sz="3200" b="1" baseline="300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2 </a:t>
            </a:r>
            <a:r>
              <a:rPr lang="en-US" sz="3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“Honor your father and mother” (this is the first commandment with a promise), </a:t>
            </a:r>
            <a:r>
              <a:rPr lang="en-US" sz="3200" b="1" baseline="300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3 </a:t>
            </a:r>
            <a:r>
              <a:rPr lang="en-US" sz="3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“that it may go well with you and that you may live long in the land.” 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2627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erson and text&#10;&#10;Description generated with high confidence">
            <a:extLst>
              <a:ext uri="{FF2B5EF4-FFF2-40B4-BE49-F238E27FC236}">
                <a16:creationId xmlns:a16="http://schemas.microsoft.com/office/drawing/2014/main" id="{2145B1BA-8E91-471F-A6D2-FB6D9967B1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D54A2992-D49F-473D-B95F-04C062C0D10D}"/>
              </a:ext>
            </a:extLst>
          </p:cNvPr>
          <p:cNvSpPr txBox="1"/>
          <p:nvPr/>
        </p:nvSpPr>
        <p:spPr>
          <a:xfrm>
            <a:off x="2766646" y="2059394"/>
            <a:ext cx="5929533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b="1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Ephesians 6:4</a:t>
            </a:r>
          </a:p>
          <a:p>
            <a:pPr algn="r"/>
            <a:endParaRPr lang="en-US" sz="1200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r"/>
            <a:r>
              <a:rPr lang="en-US" sz="3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Fathers, do not provoke your children to anger, but bring them up in the discipline and instruction of the Lord.</a:t>
            </a:r>
          </a:p>
          <a:p>
            <a:pPr algn="r"/>
            <a:r>
              <a:rPr lang="en-US" sz="3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71869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erson and text&#10;&#10;Description generated with high confidence">
            <a:extLst>
              <a:ext uri="{FF2B5EF4-FFF2-40B4-BE49-F238E27FC236}">
                <a16:creationId xmlns:a16="http://schemas.microsoft.com/office/drawing/2014/main" id="{2145B1BA-8E91-471F-A6D2-FB6D9967B1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D54A2992-D49F-473D-B95F-04C062C0D10D}"/>
              </a:ext>
            </a:extLst>
          </p:cNvPr>
          <p:cNvSpPr txBox="1"/>
          <p:nvPr/>
        </p:nvSpPr>
        <p:spPr>
          <a:xfrm>
            <a:off x="2493108" y="441610"/>
            <a:ext cx="6320301" cy="79714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b="1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Provoking Anger </a:t>
            </a:r>
          </a:p>
          <a:p>
            <a:pPr algn="r"/>
            <a:endParaRPr lang="en-US" sz="3200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r"/>
            <a:r>
              <a:rPr lang="en-US" sz="3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Break your promises and commitments</a:t>
            </a:r>
          </a:p>
          <a:p>
            <a:pPr algn="r"/>
            <a:endParaRPr lang="en-US" sz="3200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r"/>
            <a:r>
              <a:rPr lang="en-US" sz="3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Never admit when you’re wrong and certainly don’t apologize</a:t>
            </a:r>
          </a:p>
          <a:p>
            <a:pPr algn="r"/>
            <a:endParaRPr lang="en-US" sz="3200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r"/>
            <a:r>
              <a:rPr lang="en-US" sz="3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Constantly threaten them with punishments but never follow through until you are really mad</a:t>
            </a:r>
          </a:p>
          <a:p>
            <a:pPr algn="r"/>
            <a:endParaRPr lang="en-US" sz="3200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r"/>
            <a:r>
              <a:rPr lang="en-US" sz="3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 inconsistent, especially in discipline</a:t>
            </a:r>
          </a:p>
          <a:p>
            <a:pPr algn="r"/>
            <a:endParaRPr lang="en-US" sz="3200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r"/>
            <a:endParaRPr lang="en-US" sz="3200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r"/>
            <a:endParaRPr lang="en-US" sz="3200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r"/>
            <a:r>
              <a:rPr lang="en-US" sz="3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73838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5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erson and text&#10;&#10;Description generated with high confidence">
            <a:extLst>
              <a:ext uri="{FF2B5EF4-FFF2-40B4-BE49-F238E27FC236}">
                <a16:creationId xmlns:a16="http://schemas.microsoft.com/office/drawing/2014/main" id="{2145B1BA-8E91-471F-A6D2-FB6D9967B1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D54A2992-D49F-473D-B95F-04C062C0D10D}"/>
              </a:ext>
            </a:extLst>
          </p:cNvPr>
          <p:cNvSpPr txBox="1"/>
          <p:nvPr/>
        </p:nvSpPr>
        <p:spPr>
          <a:xfrm>
            <a:off x="2493108" y="441610"/>
            <a:ext cx="6320301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b="1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Provoking Anger </a:t>
            </a:r>
          </a:p>
          <a:p>
            <a:pPr algn="r"/>
            <a:endParaRPr lang="en-US" sz="3200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r"/>
            <a:r>
              <a:rPr lang="en-US" sz="3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 not spend time with them in meaningful interaction and conversation, instead spend all your time working so you can room them in a nice house, feed them in the nicest restaurants, and buy them all the neatest toys and gadgets </a:t>
            </a:r>
          </a:p>
          <a:p>
            <a:pPr algn="r"/>
            <a:endParaRPr lang="en-US" sz="3200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r"/>
            <a:endParaRPr lang="en-US" sz="3200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r"/>
            <a:endParaRPr lang="en-US" sz="3200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r"/>
            <a:r>
              <a:rPr lang="en-US" sz="3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4579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erson and text&#10;&#10;Description generated with high confidence">
            <a:extLst>
              <a:ext uri="{FF2B5EF4-FFF2-40B4-BE49-F238E27FC236}">
                <a16:creationId xmlns:a16="http://schemas.microsoft.com/office/drawing/2014/main" id="{2145B1BA-8E91-471F-A6D2-FB6D9967B1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D54A2992-D49F-473D-B95F-04C062C0D10D}"/>
              </a:ext>
            </a:extLst>
          </p:cNvPr>
          <p:cNvSpPr txBox="1"/>
          <p:nvPr/>
        </p:nvSpPr>
        <p:spPr>
          <a:xfrm>
            <a:off x="2766646" y="2059394"/>
            <a:ext cx="5929533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b="1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Ephesians 6:4</a:t>
            </a:r>
          </a:p>
          <a:p>
            <a:pPr algn="r"/>
            <a:endParaRPr lang="en-US" sz="1200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r"/>
            <a:r>
              <a:rPr lang="en-US" sz="3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Fathers, do not provoke your children to anger, but bring them up in the discipline and instruction of the Lord.</a:t>
            </a:r>
          </a:p>
          <a:p>
            <a:pPr algn="r"/>
            <a:r>
              <a:rPr lang="en-US" sz="3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39738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text, book&#10;&#10;Description generated with high confidence">
            <a:extLst>
              <a:ext uri="{FF2B5EF4-FFF2-40B4-BE49-F238E27FC236}">
                <a16:creationId xmlns:a16="http://schemas.microsoft.com/office/drawing/2014/main" id="{5ABCABC1-1C22-4B08-BBD0-8A3432905D6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0030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</TotalTime>
  <Words>122</Words>
  <Application>Microsoft Office PowerPoint</Application>
  <PresentationFormat>On-screen Show (4:3)</PresentationFormat>
  <Paragraphs>31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Arial Narrow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Landon Rutter</dc:creator>
  <cp:lastModifiedBy>Landon Rutter</cp:lastModifiedBy>
  <cp:revision>2</cp:revision>
  <dcterms:created xsi:type="dcterms:W3CDTF">2017-11-11T03:13:34Z</dcterms:created>
  <dcterms:modified xsi:type="dcterms:W3CDTF">2017-11-12T20:47:27Z</dcterms:modified>
</cp:coreProperties>
</file>