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8" r:id="rId3"/>
    <p:sldId id="260" r:id="rId4"/>
    <p:sldId id="270" r:id="rId5"/>
    <p:sldId id="271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61" d="100"/>
          <a:sy n="61" d="100"/>
        </p:scale>
        <p:origin x="30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don Rutter" userId="07c1aaa6c21e76e0" providerId="LiveId" clId="{7EDB9AFF-6085-49E5-B6B7-7AC2BDA2880E}"/>
    <pc:docChg chg="undo custSel addSld delSld modSld sldOrd modMainMaster">
      <pc:chgData name="Landon Rutter" userId="07c1aaa6c21e76e0" providerId="LiveId" clId="{7EDB9AFF-6085-49E5-B6B7-7AC2BDA2880E}" dt="2017-11-19T10:38:29.786" v="819"/>
      <pc:docMkLst>
        <pc:docMk/>
      </pc:docMkLst>
      <pc:sldChg chg="del">
        <pc:chgData name="Landon Rutter" userId="07c1aaa6c21e76e0" providerId="LiveId" clId="{7EDB9AFF-6085-49E5-B6B7-7AC2BDA2880E}" dt="2017-11-16T19:33:12.187" v="676" actId="2696"/>
        <pc:sldMkLst>
          <pc:docMk/>
          <pc:sldMk cId="2356075769" sldId="256"/>
        </pc:sldMkLst>
      </pc:sldChg>
      <pc:sldChg chg="addSp modSp add del">
        <pc:chgData name="Landon Rutter" userId="07c1aaa6c21e76e0" providerId="LiveId" clId="{7EDB9AFF-6085-49E5-B6B7-7AC2BDA2880E}" dt="2017-11-16T18:28:37.096" v="7" actId="2696"/>
        <pc:sldMkLst>
          <pc:docMk/>
          <pc:sldMk cId="471036605" sldId="257"/>
        </pc:sldMkLst>
        <pc:picChg chg="add mod">
          <ac:chgData name="Landon Rutter" userId="07c1aaa6c21e76e0" providerId="LiveId" clId="{7EDB9AFF-6085-49E5-B6B7-7AC2BDA2880E}" dt="2017-11-16T18:26:31.139" v="2" actId="27614"/>
          <ac:picMkLst>
            <pc:docMk/>
            <pc:sldMk cId="471036605" sldId="257"/>
            <ac:picMk id="3" creationId="{19F13B6B-1539-4CF9-B575-C8C9D0FDFB44}"/>
          </ac:picMkLst>
        </pc:picChg>
      </pc:sldChg>
      <pc:sldChg chg="addSp modSp add modAnim">
        <pc:chgData name="Landon Rutter" userId="07c1aaa6c21e76e0" providerId="LiveId" clId="{7EDB9AFF-6085-49E5-B6B7-7AC2BDA2880E}" dt="2017-11-16T19:40:16.411" v="755" actId="20577"/>
        <pc:sldMkLst>
          <pc:docMk/>
          <pc:sldMk cId="3670471544" sldId="258"/>
        </pc:sldMkLst>
        <pc:spChg chg="add mod">
          <ac:chgData name="Landon Rutter" userId="07c1aaa6c21e76e0" providerId="LiveId" clId="{7EDB9AFF-6085-49E5-B6B7-7AC2BDA2880E}" dt="2017-11-16T18:48:27.067" v="114" actId="14838"/>
          <ac:spMkLst>
            <pc:docMk/>
            <pc:sldMk cId="3670471544" sldId="258"/>
            <ac:spMk id="4" creationId="{1C78D0DF-DF97-41C1-9B4C-328DA46B3C0E}"/>
          </ac:spMkLst>
        </pc:spChg>
        <pc:spChg chg="add mod">
          <ac:chgData name="Landon Rutter" userId="07c1aaa6c21e76e0" providerId="LiveId" clId="{7EDB9AFF-6085-49E5-B6B7-7AC2BDA2880E}" dt="2017-11-16T19:40:16.411" v="755" actId="20577"/>
          <ac:spMkLst>
            <pc:docMk/>
            <pc:sldMk cId="3670471544" sldId="258"/>
            <ac:spMk id="5" creationId="{369BFAF7-5AA5-4AE3-8BF3-27BE81CA34B3}"/>
          </ac:spMkLst>
        </pc:spChg>
        <pc:picChg chg="add mod">
          <ac:chgData name="Landon Rutter" userId="07c1aaa6c21e76e0" providerId="LiveId" clId="{7EDB9AFF-6085-49E5-B6B7-7AC2BDA2880E}" dt="2017-11-16T18:43:19.548" v="94" actId="1076"/>
          <ac:picMkLst>
            <pc:docMk/>
            <pc:sldMk cId="3670471544" sldId="258"/>
            <ac:picMk id="3" creationId="{A1A7E674-9DCA-4516-AB53-E9673922CC36}"/>
          </ac:picMkLst>
        </pc:picChg>
      </pc:sldChg>
      <pc:sldChg chg="add del">
        <pc:chgData name="Landon Rutter" userId="07c1aaa6c21e76e0" providerId="LiveId" clId="{7EDB9AFF-6085-49E5-B6B7-7AC2BDA2880E}" dt="2017-11-16T19:32:19.210" v="671" actId="2696"/>
        <pc:sldMkLst>
          <pc:docMk/>
          <pc:sldMk cId="1969347111" sldId="259"/>
        </pc:sldMkLst>
      </pc:sldChg>
      <pc:sldChg chg="modSp add modAnim">
        <pc:chgData name="Landon Rutter" userId="07c1aaa6c21e76e0" providerId="LiveId" clId="{7EDB9AFF-6085-49E5-B6B7-7AC2BDA2880E}" dt="2017-11-16T19:39:43.901" v="753" actId="20577"/>
        <pc:sldMkLst>
          <pc:docMk/>
          <pc:sldMk cId="2517618251" sldId="260"/>
        </pc:sldMkLst>
        <pc:spChg chg="mod">
          <ac:chgData name="Landon Rutter" userId="07c1aaa6c21e76e0" providerId="LiveId" clId="{7EDB9AFF-6085-49E5-B6B7-7AC2BDA2880E}" dt="2017-11-16T18:52:38.759" v="165" actId="20577"/>
          <ac:spMkLst>
            <pc:docMk/>
            <pc:sldMk cId="2517618251" sldId="260"/>
            <ac:spMk id="4" creationId="{1C78D0DF-DF97-41C1-9B4C-328DA46B3C0E}"/>
          </ac:spMkLst>
        </pc:spChg>
        <pc:spChg chg="mod">
          <ac:chgData name="Landon Rutter" userId="07c1aaa6c21e76e0" providerId="LiveId" clId="{7EDB9AFF-6085-49E5-B6B7-7AC2BDA2880E}" dt="2017-11-16T19:39:43.901" v="753" actId="20577"/>
          <ac:spMkLst>
            <pc:docMk/>
            <pc:sldMk cId="2517618251" sldId="260"/>
            <ac:spMk id="5" creationId="{369BFAF7-5AA5-4AE3-8BF3-27BE81CA34B3}"/>
          </ac:spMkLst>
        </pc:spChg>
      </pc:sldChg>
      <pc:sldChg chg="modSp add modAnim">
        <pc:chgData name="Landon Rutter" userId="07c1aaa6c21e76e0" providerId="LiveId" clId="{7EDB9AFF-6085-49E5-B6B7-7AC2BDA2880E}" dt="2017-11-16T19:40:51.377" v="758" actId="20577"/>
        <pc:sldMkLst>
          <pc:docMk/>
          <pc:sldMk cId="2346189522" sldId="261"/>
        </pc:sldMkLst>
        <pc:spChg chg="mod">
          <ac:chgData name="Landon Rutter" userId="07c1aaa6c21e76e0" providerId="LiveId" clId="{7EDB9AFF-6085-49E5-B6B7-7AC2BDA2880E}" dt="2017-11-16T18:52:51.611" v="178" actId="20577"/>
          <ac:spMkLst>
            <pc:docMk/>
            <pc:sldMk cId="2346189522" sldId="261"/>
            <ac:spMk id="4" creationId="{1C78D0DF-DF97-41C1-9B4C-328DA46B3C0E}"/>
          </ac:spMkLst>
        </pc:spChg>
        <pc:spChg chg="mod">
          <ac:chgData name="Landon Rutter" userId="07c1aaa6c21e76e0" providerId="LiveId" clId="{7EDB9AFF-6085-49E5-B6B7-7AC2BDA2880E}" dt="2017-11-16T19:40:51.377" v="758" actId="20577"/>
          <ac:spMkLst>
            <pc:docMk/>
            <pc:sldMk cId="2346189522" sldId="261"/>
            <ac:spMk id="5" creationId="{369BFAF7-5AA5-4AE3-8BF3-27BE81CA34B3}"/>
          </ac:spMkLst>
        </pc:spChg>
      </pc:sldChg>
      <pc:sldChg chg="addSp delSp modSp add modAnim">
        <pc:chgData name="Landon Rutter" userId="07c1aaa6c21e76e0" providerId="LiveId" clId="{7EDB9AFF-6085-49E5-B6B7-7AC2BDA2880E}" dt="2017-11-16T19:41:21.748" v="761" actId="20577"/>
        <pc:sldMkLst>
          <pc:docMk/>
          <pc:sldMk cId="3338485594" sldId="262"/>
        </pc:sldMkLst>
        <pc:spChg chg="add mod">
          <ac:chgData name="Landon Rutter" userId="07c1aaa6c21e76e0" providerId="LiveId" clId="{7EDB9AFF-6085-49E5-B6B7-7AC2BDA2880E}" dt="2017-11-16T19:41:21.748" v="761" actId="20577"/>
          <ac:spMkLst>
            <pc:docMk/>
            <pc:sldMk cId="3338485594" sldId="262"/>
            <ac:spMk id="2" creationId="{F32FBD69-85A9-4A2D-AAB8-338B4DE5A736}"/>
          </ac:spMkLst>
        </pc:spChg>
        <pc:spChg chg="del mod">
          <ac:chgData name="Landon Rutter" userId="07c1aaa6c21e76e0" providerId="LiveId" clId="{7EDB9AFF-6085-49E5-B6B7-7AC2BDA2880E}" dt="2017-11-16T19:02:08.811" v="379" actId="478"/>
          <ac:spMkLst>
            <pc:docMk/>
            <pc:sldMk cId="3338485594" sldId="262"/>
            <ac:spMk id="5" creationId="{369BFAF7-5AA5-4AE3-8BF3-27BE81CA34B3}"/>
          </ac:spMkLst>
        </pc:spChg>
      </pc:sldChg>
      <pc:sldChg chg="modSp add ord modAnim">
        <pc:chgData name="Landon Rutter" userId="07c1aaa6c21e76e0" providerId="LiveId" clId="{7EDB9AFF-6085-49E5-B6B7-7AC2BDA2880E}" dt="2017-11-16T19:43:56.596" v="785" actId="20577"/>
        <pc:sldMkLst>
          <pc:docMk/>
          <pc:sldMk cId="2290483395" sldId="263"/>
        </pc:sldMkLst>
        <pc:spChg chg="mod">
          <ac:chgData name="Landon Rutter" userId="07c1aaa6c21e76e0" providerId="LiveId" clId="{7EDB9AFF-6085-49E5-B6B7-7AC2BDA2880E}" dt="2017-11-16T19:06:44.918" v="436" actId="20577"/>
          <ac:spMkLst>
            <pc:docMk/>
            <pc:sldMk cId="2290483395" sldId="263"/>
            <ac:spMk id="4" creationId="{1C78D0DF-DF97-41C1-9B4C-328DA46B3C0E}"/>
          </ac:spMkLst>
        </pc:spChg>
        <pc:spChg chg="mod">
          <ac:chgData name="Landon Rutter" userId="07c1aaa6c21e76e0" providerId="LiveId" clId="{7EDB9AFF-6085-49E5-B6B7-7AC2BDA2880E}" dt="2017-11-16T19:43:56.596" v="785" actId="20577"/>
          <ac:spMkLst>
            <pc:docMk/>
            <pc:sldMk cId="2290483395" sldId="263"/>
            <ac:spMk id="5" creationId="{369BFAF7-5AA5-4AE3-8BF3-27BE81CA34B3}"/>
          </ac:spMkLst>
        </pc:spChg>
      </pc:sldChg>
      <pc:sldChg chg="modSp add modAnim">
        <pc:chgData name="Landon Rutter" userId="07c1aaa6c21e76e0" providerId="LiveId" clId="{7EDB9AFF-6085-49E5-B6B7-7AC2BDA2880E}" dt="2017-11-16T19:45:40.898" v="810" actId="14100"/>
        <pc:sldMkLst>
          <pc:docMk/>
          <pc:sldMk cId="3847605905" sldId="264"/>
        </pc:sldMkLst>
        <pc:spChg chg="mod">
          <ac:chgData name="Landon Rutter" userId="07c1aaa6c21e76e0" providerId="LiveId" clId="{7EDB9AFF-6085-49E5-B6B7-7AC2BDA2880E}" dt="2017-11-16T19:45:40.898" v="810" actId="14100"/>
          <ac:spMkLst>
            <pc:docMk/>
            <pc:sldMk cId="3847605905" sldId="264"/>
            <ac:spMk id="5" creationId="{369BFAF7-5AA5-4AE3-8BF3-27BE81CA34B3}"/>
          </ac:spMkLst>
        </pc:spChg>
      </pc:sldChg>
      <pc:sldChg chg="modSp add modAnim">
        <pc:chgData name="Landon Rutter" userId="07c1aaa6c21e76e0" providerId="LiveId" clId="{7EDB9AFF-6085-49E5-B6B7-7AC2BDA2880E}" dt="2017-11-16T19:46:00.854" v="814" actId="20577"/>
        <pc:sldMkLst>
          <pc:docMk/>
          <pc:sldMk cId="74793843" sldId="265"/>
        </pc:sldMkLst>
        <pc:spChg chg="mod">
          <ac:chgData name="Landon Rutter" userId="07c1aaa6c21e76e0" providerId="LiveId" clId="{7EDB9AFF-6085-49E5-B6B7-7AC2BDA2880E}" dt="2017-11-16T19:23:49.774" v="571" actId="20577"/>
          <ac:spMkLst>
            <pc:docMk/>
            <pc:sldMk cId="74793843" sldId="265"/>
            <ac:spMk id="4" creationId="{1C78D0DF-DF97-41C1-9B4C-328DA46B3C0E}"/>
          </ac:spMkLst>
        </pc:spChg>
        <pc:spChg chg="mod">
          <ac:chgData name="Landon Rutter" userId="07c1aaa6c21e76e0" providerId="LiveId" clId="{7EDB9AFF-6085-49E5-B6B7-7AC2BDA2880E}" dt="2017-11-16T19:46:00.854" v="814" actId="20577"/>
          <ac:spMkLst>
            <pc:docMk/>
            <pc:sldMk cId="74793843" sldId="265"/>
            <ac:spMk id="5" creationId="{369BFAF7-5AA5-4AE3-8BF3-27BE81CA34B3}"/>
          </ac:spMkLst>
        </pc:spChg>
      </pc:sldChg>
      <pc:sldChg chg="modSp add modAnim">
        <pc:chgData name="Landon Rutter" userId="07c1aaa6c21e76e0" providerId="LiveId" clId="{7EDB9AFF-6085-49E5-B6B7-7AC2BDA2880E}" dt="2017-11-16T19:46:07.823" v="815" actId="20577"/>
        <pc:sldMkLst>
          <pc:docMk/>
          <pc:sldMk cId="400338427" sldId="266"/>
        </pc:sldMkLst>
        <pc:spChg chg="mod">
          <ac:chgData name="Landon Rutter" userId="07c1aaa6c21e76e0" providerId="LiveId" clId="{7EDB9AFF-6085-49E5-B6B7-7AC2BDA2880E}" dt="2017-11-16T19:46:07.823" v="815" actId="20577"/>
          <ac:spMkLst>
            <pc:docMk/>
            <pc:sldMk cId="400338427" sldId="266"/>
            <ac:spMk id="5" creationId="{369BFAF7-5AA5-4AE3-8BF3-27BE81CA34B3}"/>
          </ac:spMkLst>
        </pc:spChg>
      </pc:sldChg>
      <pc:sldChg chg="addSp modSp add">
        <pc:chgData name="Landon Rutter" userId="07c1aaa6c21e76e0" providerId="LiveId" clId="{7EDB9AFF-6085-49E5-B6B7-7AC2BDA2880E}" dt="2017-11-16T19:33:06.653" v="675" actId="27614"/>
        <pc:sldMkLst>
          <pc:docMk/>
          <pc:sldMk cId="1500368691" sldId="267"/>
        </pc:sldMkLst>
        <pc:picChg chg="add mod">
          <ac:chgData name="Landon Rutter" userId="07c1aaa6c21e76e0" providerId="LiveId" clId="{7EDB9AFF-6085-49E5-B6B7-7AC2BDA2880E}" dt="2017-11-16T19:33:06.653" v="675" actId="27614"/>
          <ac:picMkLst>
            <pc:docMk/>
            <pc:sldMk cId="1500368691" sldId="267"/>
            <ac:picMk id="3" creationId="{AC8EDF4F-158D-42F7-9F0D-12C920EDAC07}"/>
          </ac:picMkLst>
        </pc:picChg>
      </pc:sldChg>
      <pc:sldChg chg="add del ord">
        <pc:chgData name="Landon Rutter" userId="07c1aaa6c21e76e0" providerId="LiveId" clId="{7EDB9AFF-6085-49E5-B6B7-7AC2BDA2880E}" dt="2017-11-16T19:32:24.696" v="672" actId="2696"/>
        <pc:sldMkLst>
          <pc:docMk/>
          <pc:sldMk cId="2571544545" sldId="267"/>
        </pc:sldMkLst>
      </pc:sldChg>
      <pc:sldChg chg="add ord setBg modAnim">
        <pc:chgData name="Landon Rutter" userId="07c1aaa6c21e76e0" providerId="LiveId" clId="{7EDB9AFF-6085-49E5-B6B7-7AC2BDA2880E}" dt="2017-11-16T19:38:58.023" v="751" actId="20577"/>
        <pc:sldMkLst>
          <pc:docMk/>
          <pc:sldMk cId="913353961" sldId="268"/>
        </pc:sldMkLst>
      </pc:sldChg>
      <pc:sldChg chg="modSp add modAnim">
        <pc:chgData name="Landon Rutter" userId="07c1aaa6c21e76e0" providerId="LiveId" clId="{7EDB9AFF-6085-49E5-B6B7-7AC2BDA2880E}" dt="2017-11-16T19:45:14.295" v="808" actId="20577"/>
        <pc:sldMkLst>
          <pc:docMk/>
          <pc:sldMk cId="1655602279" sldId="269"/>
        </pc:sldMkLst>
        <pc:spChg chg="mod">
          <ac:chgData name="Landon Rutter" userId="07c1aaa6c21e76e0" providerId="LiveId" clId="{7EDB9AFF-6085-49E5-B6B7-7AC2BDA2880E}" dt="2017-11-16T19:45:14.295" v="808" actId="20577"/>
          <ac:spMkLst>
            <pc:docMk/>
            <pc:sldMk cId="1655602279" sldId="269"/>
            <ac:spMk id="5" creationId="{369BFAF7-5AA5-4AE3-8BF3-27BE81CA34B3}"/>
          </ac:spMkLst>
        </pc:spChg>
      </pc:sldChg>
      <pc:sldChg chg="add ord">
        <pc:chgData name="Landon Rutter" userId="07c1aaa6c21e76e0" providerId="LiveId" clId="{7EDB9AFF-6085-49E5-B6B7-7AC2BDA2880E}" dt="2017-11-19T10:32:29.837" v="817"/>
        <pc:sldMkLst>
          <pc:docMk/>
          <pc:sldMk cId="2023254547" sldId="270"/>
        </pc:sldMkLst>
      </pc:sldChg>
      <pc:sldChg chg="add ord">
        <pc:chgData name="Landon Rutter" userId="07c1aaa6c21e76e0" providerId="LiveId" clId="{7EDB9AFF-6085-49E5-B6B7-7AC2BDA2880E}" dt="2017-11-19T10:38:29.786" v="819"/>
        <pc:sldMkLst>
          <pc:docMk/>
          <pc:sldMk cId="530826059" sldId="271"/>
        </pc:sldMkLst>
      </pc:sldChg>
      <pc:sldMasterChg chg="setBg modSldLayout">
        <pc:chgData name="Landon Rutter" userId="07c1aaa6c21e76e0" providerId="LiveId" clId="{7EDB9AFF-6085-49E5-B6B7-7AC2BDA2880E}" dt="2017-11-16T19:38:58.023" v="751" actId="20577"/>
        <pc:sldMasterMkLst>
          <pc:docMk/>
          <pc:sldMasterMk cId="1253668307" sldId="2147483660"/>
        </pc:sldMasterMkLst>
        <pc:sldLayoutChg chg="setBg">
          <pc:chgData name="Landon Rutter" userId="07c1aaa6c21e76e0" providerId="LiveId" clId="{7EDB9AFF-6085-49E5-B6B7-7AC2BDA2880E}" dt="2017-11-16T19:38:58.023" v="751" actId="20577"/>
          <pc:sldLayoutMkLst>
            <pc:docMk/>
            <pc:sldMasterMk cId="1253668307" sldId="2147483660"/>
            <pc:sldLayoutMk cId="1804429777" sldId="2147483661"/>
          </pc:sldLayoutMkLst>
        </pc:sldLayoutChg>
        <pc:sldLayoutChg chg="setBg">
          <pc:chgData name="Landon Rutter" userId="07c1aaa6c21e76e0" providerId="LiveId" clId="{7EDB9AFF-6085-49E5-B6B7-7AC2BDA2880E}" dt="2017-11-16T19:38:58.023" v="751" actId="20577"/>
          <pc:sldLayoutMkLst>
            <pc:docMk/>
            <pc:sldMasterMk cId="1253668307" sldId="2147483660"/>
            <pc:sldLayoutMk cId="2994283506" sldId="2147483662"/>
          </pc:sldLayoutMkLst>
        </pc:sldLayoutChg>
        <pc:sldLayoutChg chg="setBg">
          <pc:chgData name="Landon Rutter" userId="07c1aaa6c21e76e0" providerId="LiveId" clId="{7EDB9AFF-6085-49E5-B6B7-7AC2BDA2880E}" dt="2017-11-16T19:38:58.023" v="751" actId="20577"/>
          <pc:sldLayoutMkLst>
            <pc:docMk/>
            <pc:sldMasterMk cId="1253668307" sldId="2147483660"/>
            <pc:sldLayoutMk cId="4110208068" sldId="2147483663"/>
          </pc:sldLayoutMkLst>
        </pc:sldLayoutChg>
        <pc:sldLayoutChg chg="setBg">
          <pc:chgData name="Landon Rutter" userId="07c1aaa6c21e76e0" providerId="LiveId" clId="{7EDB9AFF-6085-49E5-B6B7-7AC2BDA2880E}" dt="2017-11-16T19:38:58.023" v="751" actId="20577"/>
          <pc:sldLayoutMkLst>
            <pc:docMk/>
            <pc:sldMasterMk cId="1253668307" sldId="2147483660"/>
            <pc:sldLayoutMk cId="3747803821" sldId="2147483664"/>
          </pc:sldLayoutMkLst>
        </pc:sldLayoutChg>
        <pc:sldLayoutChg chg="setBg">
          <pc:chgData name="Landon Rutter" userId="07c1aaa6c21e76e0" providerId="LiveId" clId="{7EDB9AFF-6085-49E5-B6B7-7AC2BDA2880E}" dt="2017-11-16T19:38:58.023" v="751" actId="20577"/>
          <pc:sldLayoutMkLst>
            <pc:docMk/>
            <pc:sldMasterMk cId="1253668307" sldId="2147483660"/>
            <pc:sldLayoutMk cId="833273307" sldId="2147483665"/>
          </pc:sldLayoutMkLst>
        </pc:sldLayoutChg>
        <pc:sldLayoutChg chg="setBg">
          <pc:chgData name="Landon Rutter" userId="07c1aaa6c21e76e0" providerId="LiveId" clId="{7EDB9AFF-6085-49E5-B6B7-7AC2BDA2880E}" dt="2017-11-16T19:38:58.023" v="751" actId="20577"/>
          <pc:sldLayoutMkLst>
            <pc:docMk/>
            <pc:sldMasterMk cId="1253668307" sldId="2147483660"/>
            <pc:sldLayoutMk cId="1726383749" sldId="2147483666"/>
          </pc:sldLayoutMkLst>
        </pc:sldLayoutChg>
        <pc:sldLayoutChg chg="setBg">
          <pc:chgData name="Landon Rutter" userId="07c1aaa6c21e76e0" providerId="LiveId" clId="{7EDB9AFF-6085-49E5-B6B7-7AC2BDA2880E}" dt="2017-11-16T19:38:58.023" v="751" actId="20577"/>
          <pc:sldLayoutMkLst>
            <pc:docMk/>
            <pc:sldMasterMk cId="1253668307" sldId="2147483660"/>
            <pc:sldLayoutMk cId="2410250280" sldId="2147483667"/>
          </pc:sldLayoutMkLst>
        </pc:sldLayoutChg>
        <pc:sldLayoutChg chg="setBg">
          <pc:chgData name="Landon Rutter" userId="07c1aaa6c21e76e0" providerId="LiveId" clId="{7EDB9AFF-6085-49E5-B6B7-7AC2BDA2880E}" dt="2017-11-16T19:38:58.023" v="751" actId="20577"/>
          <pc:sldLayoutMkLst>
            <pc:docMk/>
            <pc:sldMasterMk cId="1253668307" sldId="2147483660"/>
            <pc:sldLayoutMk cId="1271509749" sldId="2147483668"/>
          </pc:sldLayoutMkLst>
        </pc:sldLayoutChg>
        <pc:sldLayoutChg chg="setBg">
          <pc:chgData name="Landon Rutter" userId="07c1aaa6c21e76e0" providerId="LiveId" clId="{7EDB9AFF-6085-49E5-B6B7-7AC2BDA2880E}" dt="2017-11-16T19:38:58.023" v="751" actId="20577"/>
          <pc:sldLayoutMkLst>
            <pc:docMk/>
            <pc:sldMasterMk cId="1253668307" sldId="2147483660"/>
            <pc:sldLayoutMk cId="2165536336" sldId="2147483669"/>
          </pc:sldLayoutMkLst>
        </pc:sldLayoutChg>
        <pc:sldLayoutChg chg="setBg">
          <pc:chgData name="Landon Rutter" userId="07c1aaa6c21e76e0" providerId="LiveId" clId="{7EDB9AFF-6085-49E5-B6B7-7AC2BDA2880E}" dt="2017-11-16T19:38:58.023" v="751" actId="20577"/>
          <pc:sldLayoutMkLst>
            <pc:docMk/>
            <pc:sldMasterMk cId="1253668307" sldId="2147483660"/>
            <pc:sldLayoutMk cId="3313387753" sldId="2147483670"/>
          </pc:sldLayoutMkLst>
        </pc:sldLayoutChg>
        <pc:sldLayoutChg chg="setBg">
          <pc:chgData name="Landon Rutter" userId="07c1aaa6c21e76e0" providerId="LiveId" clId="{7EDB9AFF-6085-49E5-B6B7-7AC2BDA2880E}" dt="2017-11-16T19:38:58.023" v="751" actId="20577"/>
          <pc:sldLayoutMkLst>
            <pc:docMk/>
            <pc:sldMasterMk cId="1253668307" sldId="2147483660"/>
            <pc:sldLayoutMk cId="3294980982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0071-722A-4ADD-BDC5-4340C863A45C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A6BA-1BF6-4B64-B94E-575954E50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2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0071-722A-4ADD-BDC5-4340C863A45C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A6BA-1BF6-4B64-B94E-575954E50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8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0071-722A-4ADD-BDC5-4340C863A45C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A6BA-1BF6-4B64-B94E-575954E50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8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0071-722A-4ADD-BDC5-4340C863A45C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A6BA-1BF6-4B64-B94E-575954E50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83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0071-722A-4ADD-BDC5-4340C863A45C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A6BA-1BF6-4B64-B94E-575954E50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0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0071-722A-4ADD-BDC5-4340C863A45C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A6BA-1BF6-4B64-B94E-575954E50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0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0071-722A-4ADD-BDC5-4340C863A45C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A6BA-1BF6-4B64-B94E-575954E50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7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0071-722A-4ADD-BDC5-4340C863A45C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A6BA-1BF6-4B64-B94E-575954E50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8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0071-722A-4ADD-BDC5-4340C863A45C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A6BA-1BF6-4B64-B94E-575954E50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25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0071-722A-4ADD-BDC5-4340C863A45C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A6BA-1BF6-4B64-B94E-575954E50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0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0071-722A-4ADD-BDC5-4340C863A45C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A6BA-1BF6-4B64-B94E-575954E50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36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60071-722A-4ADD-BDC5-4340C863A45C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A6BA-1BF6-4B64-B94E-575954E50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6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ign on the side of a mountain&#10;&#10;Description generated with high confidence">
            <a:extLst>
              <a:ext uri="{FF2B5EF4-FFF2-40B4-BE49-F238E27FC236}">
                <a16:creationId xmlns:a16="http://schemas.microsoft.com/office/drawing/2014/main" id="{AC8EDF4F-158D-42F7-9F0D-12C920EDAC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368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unset over a mountain&#10;&#10;Description generated with very high confidence">
            <a:extLst>
              <a:ext uri="{FF2B5EF4-FFF2-40B4-BE49-F238E27FC236}">
                <a16:creationId xmlns:a16="http://schemas.microsoft.com/office/drawing/2014/main" id="{A1A7E674-9DCA-4516-AB53-E9673922C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31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C78D0DF-DF97-41C1-9B4C-328DA46B3C0E}"/>
              </a:ext>
            </a:extLst>
          </p:cNvPr>
          <p:cNvSpPr txBox="1"/>
          <p:nvPr/>
        </p:nvSpPr>
        <p:spPr>
          <a:xfrm>
            <a:off x="379046" y="251183"/>
            <a:ext cx="5197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The Wonder of God’s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POWER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9BFAF7-5AA5-4AE3-8BF3-27BE81CA34B3}"/>
              </a:ext>
            </a:extLst>
          </p:cNvPr>
          <p:cNvSpPr/>
          <p:nvPr/>
        </p:nvSpPr>
        <p:spPr>
          <a:xfrm>
            <a:off x="586154" y="2511694"/>
            <a:ext cx="812995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precious to me are your thoughts, O God! How vast is the sum of them! </a:t>
            </a:r>
          </a:p>
          <a:p>
            <a:pPr algn="r"/>
            <a:endParaRPr lang="en-US" sz="8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If I would count them, they are more than the sand. I awake, and I am still with you.</a:t>
            </a:r>
            <a:endParaRPr lang="en-US" sz="3200" baseline="300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60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unset over a mountain&#10;&#10;Description generated with very high confidence">
            <a:extLst>
              <a:ext uri="{FF2B5EF4-FFF2-40B4-BE49-F238E27FC236}">
                <a16:creationId xmlns:a16="http://schemas.microsoft.com/office/drawing/2014/main" id="{A1A7E674-9DCA-4516-AB53-E9673922C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31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C78D0DF-DF97-41C1-9B4C-328DA46B3C0E}"/>
              </a:ext>
            </a:extLst>
          </p:cNvPr>
          <p:cNvSpPr txBox="1"/>
          <p:nvPr/>
        </p:nvSpPr>
        <p:spPr>
          <a:xfrm>
            <a:off x="379046" y="251183"/>
            <a:ext cx="5197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The Wonder of God’s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JUDGMENT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9BFAF7-5AA5-4AE3-8BF3-27BE81CA34B3}"/>
              </a:ext>
            </a:extLst>
          </p:cNvPr>
          <p:cNvSpPr/>
          <p:nvPr/>
        </p:nvSpPr>
        <p:spPr>
          <a:xfrm>
            <a:off x="922215" y="1831756"/>
            <a:ext cx="779389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Oh that you would slay the wicked, O God! 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men of blood, depart from me!</a:t>
            </a:r>
          </a:p>
          <a:p>
            <a:pPr algn="r"/>
            <a:endParaRPr lang="en-US" sz="800" baseline="300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They speak against you with malicious intent; your enemies take your name in vain. </a:t>
            </a:r>
          </a:p>
          <a:p>
            <a:pPr algn="r"/>
            <a:endParaRPr lang="en-US" sz="800" baseline="300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I not hate those who hate you, O Lord? 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do I not loathe those who rise up against you? </a:t>
            </a:r>
          </a:p>
          <a:p>
            <a:pPr algn="r"/>
            <a:endParaRPr lang="en-US" sz="800" baseline="300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hate them with complete hatred; 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count them my enemies.</a:t>
            </a:r>
            <a:endParaRPr lang="en-US" sz="3200" baseline="300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9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unset over a mountain&#10;&#10;Description generated with very high confidence">
            <a:extLst>
              <a:ext uri="{FF2B5EF4-FFF2-40B4-BE49-F238E27FC236}">
                <a16:creationId xmlns:a16="http://schemas.microsoft.com/office/drawing/2014/main" id="{A1A7E674-9DCA-4516-AB53-E9673922C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31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C78D0DF-DF97-41C1-9B4C-328DA46B3C0E}"/>
              </a:ext>
            </a:extLst>
          </p:cNvPr>
          <p:cNvSpPr txBox="1"/>
          <p:nvPr/>
        </p:nvSpPr>
        <p:spPr>
          <a:xfrm>
            <a:off x="379046" y="251183"/>
            <a:ext cx="5197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The Wonder of God’s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JUDGMENT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9BFAF7-5AA5-4AE3-8BF3-27BE81CA34B3}"/>
              </a:ext>
            </a:extLst>
          </p:cNvPr>
          <p:cNvSpPr/>
          <p:nvPr/>
        </p:nvSpPr>
        <p:spPr>
          <a:xfrm>
            <a:off x="1617784" y="2418467"/>
            <a:ext cx="7082693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Search me, O God, and know my heart</a:t>
            </a:r>
            <a:r>
              <a:rPr lang="en-US" sz="320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</a:p>
          <a:p>
            <a:pPr algn="r"/>
            <a:r>
              <a:rPr lang="en-US" sz="320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Try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 and know my thoughts!</a:t>
            </a:r>
          </a:p>
          <a:p>
            <a:pPr algn="r"/>
            <a:endParaRPr lang="en-US" sz="800" baseline="300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see if there be any grievous way in me, and lead me in the way everlasting! </a:t>
            </a:r>
            <a:endParaRPr lang="en-US" sz="3200" baseline="300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3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ign on the side of a mountain&#10;&#10;Description generated with high confidence">
            <a:extLst>
              <a:ext uri="{FF2B5EF4-FFF2-40B4-BE49-F238E27FC236}">
                <a16:creationId xmlns:a16="http://schemas.microsoft.com/office/drawing/2014/main" id="{AC8EDF4F-158D-42F7-9F0D-12C920EDAC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35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unset over a mountain&#10;&#10;Description generated with very high confidence">
            <a:extLst>
              <a:ext uri="{FF2B5EF4-FFF2-40B4-BE49-F238E27FC236}">
                <a16:creationId xmlns:a16="http://schemas.microsoft.com/office/drawing/2014/main" id="{A1A7E674-9DCA-4516-AB53-E9673922C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31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C78D0DF-DF97-41C1-9B4C-328DA46B3C0E}"/>
              </a:ext>
            </a:extLst>
          </p:cNvPr>
          <p:cNvSpPr txBox="1"/>
          <p:nvPr/>
        </p:nvSpPr>
        <p:spPr>
          <a:xfrm>
            <a:off x="379046" y="251183"/>
            <a:ext cx="5197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The Wonder of God’s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KNOWLEDGE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9BFAF7-5AA5-4AE3-8BF3-27BE81CA34B3}"/>
              </a:ext>
            </a:extLst>
          </p:cNvPr>
          <p:cNvSpPr/>
          <p:nvPr/>
        </p:nvSpPr>
        <p:spPr>
          <a:xfrm>
            <a:off x="1250462" y="1836402"/>
            <a:ext cx="7385538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 Lord, you have searched me and known me!</a:t>
            </a:r>
          </a:p>
          <a:p>
            <a:pPr algn="r"/>
            <a:endParaRPr lang="en-US" sz="9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 know when I sit down and when I rise up; you discern my thoughts from afar. </a:t>
            </a:r>
          </a:p>
          <a:p>
            <a:pPr algn="r"/>
            <a:endParaRPr lang="en-US" sz="9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search out my path and my lying down 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are acquainted with all my ways. </a:t>
            </a:r>
          </a:p>
          <a:p>
            <a:pPr algn="r"/>
            <a:endParaRPr lang="en-US" sz="9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 before a word is on my tongue, 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behold, O Lord, you know it altogether. </a:t>
            </a:r>
          </a:p>
          <a:p>
            <a:pPr algn="r"/>
            <a:endParaRPr lang="en-US" sz="8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47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unset over a mountain&#10;&#10;Description generated with very high confidence">
            <a:extLst>
              <a:ext uri="{FF2B5EF4-FFF2-40B4-BE49-F238E27FC236}">
                <a16:creationId xmlns:a16="http://schemas.microsoft.com/office/drawing/2014/main" id="{A1A7E674-9DCA-4516-AB53-E9673922C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31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C78D0DF-DF97-41C1-9B4C-328DA46B3C0E}"/>
              </a:ext>
            </a:extLst>
          </p:cNvPr>
          <p:cNvSpPr txBox="1"/>
          <p:nvPr/>
        </p:nvSpPr>
        <p:spPr>
          <a:xfrm>
            <a:off x="379046" y="251183"/>
            <a:ext cx="5197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The Wonder of God’s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KNOWLEDGE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9BFAF7-5AA5-4AE3-8BF3-27BE81CA34B3}"/>
              </a:ext>
            </a:extLst>
          </p:cNvPr>
          <p:cNvSpPr/>
          <p:nvPr/>
        </p:nvSpPr>
        <p:spPr>
          <a:xfrm>
            <a:off x="1281724" y="2355824"/>
            <a:ext cx="738553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You hem me in, behind and before, 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lay your hand upon me. </a:t>
            </a:r>
          </a:p>
          <a:p>
            <a:pPr algn="r"/>
            <a:endParaRPr lang="en-US" sz="8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Such knowledge is too wonderful for me; 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high; I cannot attain it.</a:t>
            </a: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61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unset over a mountain&#10;&#10;Description generated with very high confidence">
            <a:extLst>
              <a:ext uri="{FF2B5EF4-FFF2-40B4-BE49-F238E27FC236}">
                <a16:creationId xmlns:a16="http://schemas.microsoft.com/office/drawing/2014/main" id="{A1A7E674-9DCA-4516-AB53-E9673922C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31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C78D0DF-DF97-41C1-9B4C-328DA46B3C0E}"/>
              </a:ext>
            </a:extLst>
          </p:cNvPr>
          <p:cNvSpPr txBox="1"/>
          <p:nvPr/>
        </p:nvSpPr>
        <p:spPr>
          <a:xfrm>
            <a:off x="379046" y="251183"/>
            <a:ext cx="5197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The Wonder of God’s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KNOWLEDGE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9BFAF7-5AA5-4AE3-8BF3-27BE81CA34B3}"/>
              </a:ext>
            </a:extLst>
          </p:cNvPr>
          <p:cNvSpPr/>
          <p:nvPr/>
        </p:nvSpPr>
        <p:spPr>
          <a:xfrm>
            <a:off x="1250462" y="1836402"/>
            <a:ext cx="7385538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 Lord, you have searched me and known me!</a:t>
            </a:r>
          </a:p>
          <a:p>
            <a:pPr algn="r"/>
            <a:endParaRPr lang="en-US" sz="9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 know when I sit down and when I rise up; you discern my thoughts from afar. </a:t>
            </a:r>
          </a:p>
          <a:p>
            <a:pPr algn="r"/>
            <a:endParaRPr lang="en-US" sz="9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search out my path and my lying down 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are acquainted with all my ways. </a:t>
            </a:r>
          </a:p>
          <a:p>
            <a:pPr algn="r"/>
            <a:endParaRPr lang="en-US" sz="9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 before a word is on my tongue, 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behold, O Lord, you know it altogether. </a:t>
            </a:r>
          </a:p>
          <a:p>
            <a:pPr algn="r"/>
            <a:endParaRPr lang="en-US" sz="8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25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unset over a mountain&#10;&#10;Description generated with very high confidence">
            <a:extLst>
              <a:ext uri="{FF2B5EF4-FFF2-40B4-BE49-F238E27FC236}">
                <a16:creationId xmlns:a16="http://schemas.microsoft.com/office/drawing/2014/main" id="{A1A7E674-9DCA-4516-AB53-E9673922C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31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C78D0DF-DF97-41C1-9B4C-328DA46B3C0E}"/>
              </a:ext>
            </a:extLst>
          </p:cNvPr>
          <p:cNvSpPr txBox="1"/>
          <p:nvPr/>
        </p:nvSpPr>
        <p:spPr>
          <a:xfrm>
            <a:off x="379046" y="251183"/>
            <a:ext cx="5197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The Wonder of God’s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KNOWLEDGE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9BFAF7-5AA5-4AE3-8BF3-27BE81CA34B3}"/>
              </a:ext>
            </a:extLst>
          </p:cNvPr>
          <p:cNvSpPr/>
          <p:nvPr/>
        </p:nvSpPr>
        <p:spPr>
          <a:xfrm>
            <a:off x="1281724" y="2355824"/>
            <a:ext cx="738553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You hem me in, behind and before, 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lay your hand upon me. </a:t>
            </a:r>
          </a:p>
          <a:p>
            <a:pPr algn="r"/>
            <a:endParaRPr lang="en-US" sz="8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Such knowledge is too wonderful for me; 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high; I cannot attain it.</a:t>
            </a: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82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unset over a mountain&#10;&#10;Description generated with very high confidence">
            <a:extLst>
              <a:ext uri="{FF2B5EF4-FFF2-40B4-BE49-F238E27FC236}">
                <a16:creationId xmlns:a16="http://schemas.microsoft.com/office/drawing/2014/main" id="{A1A7E674-9DCA-4516-AB53-E9673922C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31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C78D0DF-DF97-41C1-9B4C-328DA46B3C0E}"/>
              </a:ext>
            </a:extLst>
          </p:cNvPr>
          <p:cNvSpPr txBox="1"/>
          <p:nvPr/>
        </p:nvSpPr>
        <p:spPr>
          <a:xfrm>
            <a:off x="379046" y="251183"/>
            <a:ext cx="5197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The Wonder of God’s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PRESENCE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9BFAF7-5AA5-4AE3-8BF3-27BE81CA34B3}"/>
              </a:ext>
            </a:extLst>
          </p:cNvPr>
          <p:cNvSpPr/>
          <p:nvPr/>
        </p:nvSpPr>
        <p:spPr>
          <a:xfrm>
            <a:off x="1109784" y="2128741"/>
            <a:ext cx="754966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Where shall I go from your Spirit? 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where shall I flee from your presence?</a:t>
            </a:r>
          </a:p>
          <a:p>
            <a:pPr algn="r"/>
            <a:endParaRPr lang="en-US" sz="8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If I ascend to heaven, you are there! 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I make my bed in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Sheol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you are there! </a:t>
            </a:r>
          </a:p>
          <a:p>
            <a:pPr algn="r"/>
            <a:endParaRPr lang="en-US" sz="8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If I take the wings of the morning 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dwell in the uttermost parts of the sea,</a:t>
            </a:r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618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unset over a mountain&#10;&#10;Description generated with very high confidence">
            <a:extLst>
              <a:ext uri="{FF2B5EF4-FFF2-40B4-BE49-F238E27FC236}">
                <a16:creationId xmlns:a16="http://schemas.microsoft.com/office/drawing/2014/main" id="{A1A7E674-9DCA-4516-AB53-E9673922C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31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C78D0DF-DF97-41C1-9B4C-328DA46B3C0E}"/>
              </a:ext>
            </a:extLst>
          </p:cNvPr>
          <p:cNvSpPr txBox="1"/>
          <p:nvPr/>
        </p:nvSpPr>
        <p:spPr>
          <a:xfrm>
            <a:off x="379046" y="251183"/>
            <a:ext cx="5197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The Wonder of God’s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PRESENCE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2FBD69-85A9-4A2D-AAB8-338B4DE5A736}"/>
              </a:ext>
            </a:extLst>
          </p:cNvPr>
          <p:cNvSpPr/>
          <p:nvPr/>
        </p:nvSpPr>
        <p:spPr>
          <a:xfrm>
            <a:off x="1547446" y="1964788"/>
            <a:ext cx="7065107" cy="3703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10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even there your hand shall lead me, 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and your right hand shall hold me.</a:t>
            </a:r>
          </a:p>
          <a:p>
            <a:pPr algn="r"/>
            <a:endParaRPr lang="en-US" sz="800" baseline="300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11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If I say, “Surely the darkness shall cover me, and the light about me be night,” </a:t>
            </a:r>
          </a:p>
          <a:p>
            <a:pPr algn="r"/>
            <a:endParaRPr lang="en-US" sz="800" baseline="300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12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even the darkness is not dark to you; 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the night is bright as the day, 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for darkness is as light with you. </a:t>
            </a:r>
          </a:p>
        </p:txBody>
      </p:sp>
    </p:spTree>
    <p:extLst>
      <p:ext uri="{BB962C8B-B14F-4D97-AF65-F5344CB8AC3E}">
        <p14:creationId xmlns:p14="http://schemas.microsoft.com/office/powerpoint/2010/main" val="333848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unset over a mountain&#10;&#10;Description generated with very high confidence">
            <a:extLst>
              <a:ext uri="{FF2B5EF4-FFF2-40B4-BE49-F238E27FC236}">
                <a16:creationId xmlns:a16="http://schemas.microsoft.com/office/drawing/2014/main" id="{A1A7E674-9DCA-4516-AB53-E9673922C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31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C78D0DF-DF97-41C1-9B4C-328DA46B3C0E}"/>
              </a:ext>
            </a:extLst>
          </p:cNvPr>
          <p:cNvSpPr txBox="1"/>
          <p:nvPr/>
        </p:nvSpPr>
        <p:spPr>
          <a:xfrm>
            <a:off x="379046" y="251183"/>
            <a:ext cx="5197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The Wonder of God’s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POWER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9BFAF7-5AA5-4AE3-8BF3-27BE81CA34B3}"/>
              </a:ext>
            </a:extLst>
          </p:cNvPr>
          <p:cNvSpPr/>
          <p:nvPr/>
        </p:nvSpPr>
        <p:spPr>
          <a:xfrm>
            <a:off x="1258277" y="1957506"/>
            <a:ext cx="7262448" cy="3621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you formed my inward parts; 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knitted me together in my mother's womb.</a:t>
            </a:r>
          </a:p>
          <a:p>
            <a:pPr algn="r"/>
            <a:endParaRPr lang="en-US" sz="8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praise you, for I am fearfully 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wonderfully made.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Wonderful are your works; 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soul knows it very well.</a:t>
            </a:r>
          </a:p>
          <a:p>
            <a:pPr algn="r"/>
            <a:endParaRPr lang="en-US" sz="8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en-US" sz="3200" baseline="300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48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unset over a mountain&#10;&#10;Description generated with very high confidence">
            <a:extLst>
              <a:ext uri="{FF2B5EF4-FFF2-40B4-BE49-F238E27FC236}">
                <a16:creationId xmlns:a16="http://schemas.microsoft.com/office/drawing/2014/main" id="{A1A7E674-9DCA-4516-AB53-E9673922C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31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C78D0DF-DF97-41C1-9B4C-328DA46B3C0E}"/>
              </a:ext>
            </a:extLst>
          </p:cNvPr>
          <p:cNvSpPr txBox="1"/>
          <p:nvPr/>
        </p:nvSpPr>
        <p:spPr>
          <a:xfrm>
            <a:off x="379046" y="251183"/>
            <a:ext cx="5197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The Wonder of God’s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POWER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9BFAF7-5AA5-4AE3-8BF3-27BE81CA34B3}"/>
              </a:ext>
            </a:extLst>
          </p:cNvPr>
          <p:cNvSpPr/>
          <p:nvPr/>
        </p:nvSpPr>
        <p:spPr>
          <a:xfrm>
            <a:off x="1258277" y="1957506"/>
            <a:ext cx="7262448" cy="4113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My frame was not hidden from you, 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I was being made in secret, 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intricately woven in the depths of the earth.</a:t>
            </a:r>
          </a:p>
          <a:p>
            <a:pPr algn="r"/>
            <a:endParaRPr lang="en-US" sz="8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aseline="300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Your eyes saw my unformed substance; 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your book were written, every one of them, the days that were formed for me, 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as yet there was none of them.</a:t>
            </a:r>
          </a:p>
          <a:p>
            <a:pPr algn="r"/>
            <a:endParaRPr lang="en-US" sz="8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en-US" sz="3200" baseline="300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60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519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11</cp:revision>
  <dcterms:created xsi:type="dcterms:W3CDTF">2017-11-15T22:08:04Z</dcterms:created>
  <dcterms:modified xsi:type="dcterms:W3CDTF">2017-11-19T10:42:15Z</dcterms:modified>
</cp:coreProperties>
</file>