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59" r:id="rId4"/>
    <p:sldId id="260" r:id="rId5"/>
    <p:sldId id="261" r:id="rId6"/>
    <p:sldId id="266" r:id="rId7"/>
    <p:sldId id="263" r:id="rId8"/>
    <p:sldId id="264"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EA"/>
    <a:srgbClr val="3E2A26"/>
    <a:srgbClr val="A16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utter" userId="07c1aaa6c21e76e0" providerId="LiveId" clId="{D955C7F3-7732-4816-B050-6DECD0736366}"/>
    <pc:docChg chg="undo custSel addSld delSld modSld sldOrd modMainMaster">
      <pc:chgData name="Landon Rutter" userId="07c1aaa6c21e76e0" providerId="LiveId" clId="{D955C7F3-7732-4816-B050-6DECD0736366}" dt="2017-11-26T15:18:10.806" v="1309" actId="2711"/>
      <pc:docMkLst>
        <pc:docMk/>
      </pc:docMkLst>
      <pc:sldChg chg="del">
        <pc:chgData name="Landon Rutter" userId="07c1aaa6c21e76e0" providerId="LiveId" clId="{D955C7F3-7732-4816-B050-6DECD0736366}" dt="2017-11-24T17:28:14.460" v="0" actId="2696"/>
        <pc:sldMkLst>
          <pc:docMk/>
          <pc:sldMk cId="2652437563" sldId="256"/>
        </pc:sldMkLst>
      </pc:sldChg>
      <pc:sldChg chg="del">
        <pc:chgData name="Landon Rutter" userId="07c1aaa6c21e76e0" providerId="LiveId" clId="{D955C7F3-7732-4816-B050-6DECD0736366}" dt="2017-11-26T14:34:28.312" v="1277" actId="2696"/>
        <pc:sldMkLst>
          <pc:docMk/>
          <pc:sldMk cId="2776300244" sldId="257"/>
        </pc:sldMkLst>
      </pc:sldChg>
      <pc:sldChg chg="addSp delSp modSp add modAnim">
        <pc:chgData name="Landon Rutter" userId="07c1aaa6c21e76e0" providerId="LiveId" clId="{D955C7F3-7732-4816-B050-6DECD0736366}" dt="2017-11-26T15:13:38.817" v="1285" actId="2711"/>
        <pc:sldMkLst>
          <pc:docMk/>
          <pc:sldMk cId="856708005" sldId="258"/>
        </pc:sldMkLst>
        <pc:spChg chg="add del mod">
          <ac:chgData name="Landon Rutter" userId="07c1aaa6c21e76e0" providerId="LiveId" clId="{D955C7F3-7732-4816-B050-6DECD0736366}" dt="2017-11-24T17:30:46.013" v="16" actId="20577"/>
          <ac:spMkLst>
            <pc:docMk/>
            <pc:sldMk cId="856708005" sldId="258"/>
            <ac:spMk id="4" creationId="{A3148BC8-1384-4656-BA27-A49604653F30}"/>
          </ac:spMkLst>
        </pc:spChg>
        <pc:spChg chg="add del mod">
          <ac:chgData name="Landon Rutter" userId="07c1aaa6c21e76e0" providerId="LiveId" clId="{D955C7F3-7732-4816-B050-6DECD0736366}" dt="2017-11-24T17:38:34.561" v="123" actId="20577"/>
          <ac:spMkLst>
            <pc:docMk/>
            <pc:sldMk cId="856708005" sldId="258"/>
            <ac:spMk id="7" creationId="{8D29F56E-7C7D-49E8-A225-1989A51131ED}"/>
          </ac:spMkLst>
        </pc:spChg>
        <pc:spChg chg="add mod">
          <ac:chgData name="Landon Rutter" userId="07c1aaa6c21e76e0" providerId="LiveId" clId="{D955C7F3-7732-4816-B050-6DECD0736366}" dt="2017-11-26T14:31:42.242" v="1221" actId="20577"/>
          <ac:spMkLst>
            <pc:docMk/>
            <pc:sldMk cId="856708005" sldId="258"/>
            <ac:spMk id="10" creationId="{ED912B69-8EF1-4355-A5BB-3BEEE33D6369}"/>
          </ac:spMkLst>
        </pc:spChg>
        <pc:spChg chg="add mod">
          <ac:chgData name="Landon Rutter" userId="07c1aaa6c21e76e0" providerId="LiveId" clId="{D955C7F3-7732-4816-B050-6DECD0736366}" dt="2017-11-26T15:13:38.817" v="1285" actId="2711"/>
          <ac:spMkLst>
            <pc:docMk/>
            <pc:sldMk cId="856708005" sldId="258"/>
            <ac:spMk id="11" creationId="{E1FA6FF9-6258-4584-8AC4-0838D9FE59CF}"/>
          </ac:spMkLst>
        </pc:spChg>
        <pc:spChg chg="add mod">
          <ac:chgData name="Landon Rutter" userId="07c1aaa6c21e76e0" providerId="LiveId" clId="{D955C7F3-7732-4816-B050-6DECD0736366}" dt="2017-11-26T14:35:45.870" v="1284" actId="2711"/>
          <ac:spMkLst>
            <pc:docMk/>
            <pc:sldMk cId="856708005" sldId="258"/>
            <ac:spMk id="12" creationId="{C329AD0A-2C37-40D3-9F19-B329F5944217}"/>
          </ac:spMkLst>
        </pc:spChg>
        <pc:spChg chg="add mod">
          <ac:chgData name="Landon Rutter" userId="07c1aaa6c21e76e0" providerId="LiveId" clId="{D955C7F3-7732-4816-B050-6DECD0736366}" dt="2017-11-26T14:35:30.339" v="1283" actId="2711"/>
          <ac:spMkLst>
            <pc:docMk/>
            <pc:sldMk cId="856708005" sldId="258"/>
            <ac:spMk id="13" creationId="{9539D023-9B54-4001-A82C-69CABDEF9279}"/>
          </ac:spMkLst>
        </pc:spChg>
        <pc:spChg chg="add mod">
          <ac:chgData name="Landon Rutter" userId="07c1aaa6c21e76e0" providerId="LiveId" clId="{D955C7F3-7732-4816-B050-6DECD0736366}" dt="2017-11-26T14:35:16.005" v="1282" actId="2711"/>
          <ac:spMkLst>
            <pc:docMk/>
            <pc:sldMk cId="856708005" sldId="258"/>
            <ac:spMk id="14" creationId="{8D191E65-D756-4353-ACCF-6C53A135934A}"/>
          </ac:spMkLst>
        </pc:spChg>
        <pc:picChg chg="add del mod">
          <ac:chgData name="Landon Rutter" userId="07c1aaa6c21e76e0" providerId="LiveId" clId="{D955C7F3-7732-4816-B050-6DECD0736366}" dt="2017-11-24T17:30:46.006" v="14" actId="478"/>
          <ac:picMkLst>
            <pc:docMk/>
            <pc:sldMk cId="856708005" sldId="258"/>
            <ac:picMk id="3" creationId="{1CBD83AA-D22C-419A-803D-3352C39DF4D4}"/>
          </ac:picMkLst>
        </pc:picChg>
        <pc:picChg chg="add del mod">
          <ac:chgData name="Landon Rutter" userId="07c1aaa6c21e76e0" providerId="LiveId" clId="{D955C7F3-7732-4816-B050-6DECD0736366}" dt="2017-11-24T17:33:15.464" v="38" actId="478"/>
          <ac:picMkLst>
            <pc:docMk/>
            <pc:sldMk cId="856708005" sldId="258"/>
            <ac:picMk id="6" creationId="{4F22DF2B-34FD-45EB-99EE-9A68C05470D5}"/>
          </ac:picMkLst>
        </pc:picChg>
        <pc:picChg chg="add del mod">
          <ac:chgData name="Landon Rutter" userId="07c1aaa6c21e76e0" providerId="LiveId" clId="{D955C7F3-7732-4816-B050-6DECD0736366}" dt="2017-11-24T17:45:30.418" v="157" actId="478"/>
          <ac:picMkLst>
            <pc:docMk/>
            <pc:sldMk cId="856708005" sldId="258"/>
            <ac:picMk id="9" creationId="{AD742619-5C3B-4EFA-BA13-54A1ABADDFDC}"/>
          </ac:picMkLst>
        </pc:picChg>
        <pc:picChg chg="add mod ord">
          <ac:chgData name="Landon Rutter" userId="07c1aaa6c21e76e0" providerId="LiveId" clId="{D955C7F3-7732-4816-B050-6DECD0736366}" dt="2017-11-24T17:45:57.660" v="166" actId="171"/>
          <ac:picMkLst>
            <pc:docMk/>
            <pc:sldMk cId="856708005" sldId="258"/>
            <ac:picMk id="16" creationId="{52205D34-60EA-4E7C-BFE7-6F4316E7D452}"/>
          </ac:picMkLst>
        </pc:picChg>
      </pc:sldChg>
      <pc:sldChg chg="modSp add modAnim">
        <pc:chgData name="Landon Rutter" userId="07c1aaa6c21e76e0" providerId="LiveId" clId="{D955C7F3-7732-4816-B050-6DECD0736366}" dt="2017-11-26T15:15:07.826" v="1289" actId="2711"/>
        <pc:sldMkLst>
          <pc:docMk/>
          <pc:sldMk cId="2901626335" sldId="259"/>
        </pc:sldMkLst>
        <pc:spChg chg="mod">
          <ac:chgData name="Landon Rutter" userId="07c1aaa6c21e76e0" providerId="LiveId" clId="{D955C7F3-7732-4816-B050-6DECD0736366}" dt="2017-11-26T14:32:37.303" v="1259" actId="20577"/>
          <ac:spMkLst>
            <pc:docMk/>
            <pc:sldMk cId="2901626335" sldId="259"/>
            <ac:spMk id="10" creationId="{ED912B69-8EF1-4355-A5BB-3BEEE33D6369}"/>
          </ac:spMkLst>
        </pc:spChg>
        <pc:spChg chg="mod">
          <ac:chgData name="Landon Rutter" userId="07c1aaa6c21e76e0" providerId="LiveId" clId="{D955C7F3-7732-4816-B050-6DECD0736366}" dt="2017-11-26T15:15:07.826" v="1289" actId="2711"/>
          <ac:spMkLst>
            <pc:docMk/>
            <pc:sldMk cId="2901626335" sldId="259"/>
            <ac:spMk id="11" creationId="{E1FA6FF9-6258-4584-8AC4-0838D9FE59CF}"/>
          </ac:spMkLst>
        </pc:spChg>
        <pc:spChg chg="mod">
          <ac:chgData name="Landon Rutter" userId="07c1aaa6c21e76e0" providerId="LiveId" clId="{D955C7F3-7732-4816-B050-6DECD0736366}" dt="2017-11-26T15:15:02.977" v="1288" actId="2711"/>
          <ac:spMkLst>
            <pc:docMk/>
            <pc:sldMk cId="2901626335" sldId="259"/>
            <ac:spMk id="12" creationId="{C329AD0A-2C37-40D3-9F19-B329F5944217}"/>
          </ac:spMkLst>
        </pc:spChg>
        <pc:spChg chg="mod">
          <ac:chgData name="Landon Rutter" userId="07c1aaa6c21e76e0" providerId="LiveId" clId="{D955C7F3-7732-4816-B050-6DECD0736366}" dt="2017-11-26T15:14:52.615" v="1287" actId="2711"/>
          <ac:spMkLst>
            <pc:docMk/>
            <pc:sldMk cId="2901626335" sldId="259"/>
            <ac:spMk id="13" creationId="{9539D023-9B54-4001-A82C-69CABDEF9279}"/>
          </ac:spMkLst>
        </pc:spChg>
        <pc:spChg chg="mod">
          <ac:chgData name="Landon Rutter" userId="07c1aaa6c21e76e0" providerId="LiveId" clId="{D955C7F3-7732-4816-B050-6DECD0736366}" dt="2017-11-26T15:14:46.007" v="1286" actId="2711"/>
          <ac:spMkLst>
            <pc:docMk/>
            <pc:sldMk cId="2901626335" sldId="259"/>
            <ac:spMk id="14" creationId="{8D191E65-D756-4353-ACCF-6C53A135934A}"/>
          </ac:spMkLst>
        </pc:spChg>
      </pc:sldChg>
      <pc:sldChg chg="modSp add modAnim">
        <pc:chgData name="Landon Rutter" userId="07c1aaa6c21e76e0" providerId="LiveId" clId="{D955C7F3-7732-4816-B050-6DECD0736366}" dt="2017-11-26T15:15:50.691" v="1293" actId="2711"/>
        <pc:sldMkLst>
          <pc:docMk/>
          <pc:sldMk cId="621245844" sldId="260"/>
        </pc:sldMkLst>
        <pc:spChg chg="mod">
          <ac:chgData name="Landon Rutter" userId="07c1aaa6c21e76e0" providerId="LiveId" clId="{D955C7F3-7732-4816-B050-6DECD0736366}" dt="2017-11-26T14:33:00.359" v="1271" actId="20577"/>
          <ac:spMkLst>
            <pc:docMk/>
            <pc:sldMk cId="621245844" sldId="260"/>
            <ac:spMk id="10" creationId="{ED912B69-8EF1-4355-A5BB-3BEEE33D6369}"/>
          </ac:spMkLst>
        </pc:spChg>
        <pc:spChg chg="mod">
          <ac:chgData name="Landon Rutter" userId="07c1aaa6c21e76e0" providerId="LiveId" clId="{D955C7F3-7732-4816-B050-6DECD0736366}" dt="2017-11-26T15:15:50.691" v="1293" actId="2711"/>
          <ac:spMkLst>
            <pc:docMk/>
            <pc:sldMk cId="621245844" sldId="260"/>
            <ac:spMk id="11" creationId="{E1FA6FF9-6258-4584-8AC4-0838D9FE59CF}"/>
          </ac:spMkLst>
        </pc:spChg>
        <pc:spChg chg="mod">
          <ac:chgData name="Landon Rutter" userId="07c1aaa6c21e76e0" providerId="LiveId" clId="{D955C7F3-7732-4816-B050-6DECD0736366}" dt="2017-11-26T15:15:41.173" v="1292" actId="2711"/>
          <ac:spMkLst>
            <pc:docMk/>
            <pc:sldMk cId="621245844" sldId="260"/>
            <ac:spMk id="12" creationId="{C329AD0A-2C37-40D3-9F19-B329F5944217}"/>
          </ac:spMkLst>
        </pc:spChg>
        <pc:spChg chg="mod">
          <ac:chgData name="Landon Rutter" userId="07c1aaa6c21e76e0" providerId="LiveId" clId="{D955C7F3-7732-4816-B050-6DECD0736366}" dt="2017-11-26T15:15:34.251" v="1291" actId="2711"/>
          <ac:spMkLst>
            <pc:docMk/>
            <pc:sldMk cId="621245844" sldId="260"/>
            <ac:spMk id="13" creationId="{9539D023-9B54-4001-A82C-69CABDEF9279}"/>
          </ac:spMkLst>
        </pc:spChg>
        <pc:spChg chg="mod">
          <ac:chgData name="Landon Rutter" userId="07c1aaa6c21e76e0" providerId="LiveId" clId="{D955C7F3-7732-4816-B050-6DECD0736366}" dt="2017-11-26T15:15:29.984" v="1290" actId="2711"/>
          <ac:spMkLst>
            <pc:docMk/>
            <pc:sldMk cId="621245844" sldId="260"/>
            <ac:spMk id="14" creationId="{8D191E65-D756-4353-ACCF-6C53A135934A}"/>
          </ac:spMkLst>
        </pc:spChg>
      </pc:sldChg>
      <pc:sldChg chg="modSp add modAnim">
        <pc:chgData name="Landon Rutter" userId="07c1aaa6c21e76e0" providerId="LiveId" clId="{D955C7F3-7732-4816-B050-6DECD0736366}" dt="2017-11-26T15:16:51.643" v="1297" actId="2711"/>
        <pc:sldMkLst>
          <pc:docMk/>
          <pc:sldMk cId="124483836" sldId="261"/>
        </pc:sldMkLst>
        <pc:spChg chg="mod">
          <ac:chgData name="Landon Rutter" userId="07c1aaa6c21e76e0" providerId="LiveId" clId="{D955C7F3-7732-4816-B050-6DECD0736366}" dt="2017-11-26T14:33:19.121" v="1272" actId="2711"/>
          <ac:spMkLst>
            <pc:docMk/>
            <pc:sldMk cId="124483836" sldId="261"/>
            <ac:spMk id="10" creationId="{ED912B69-8EF1-4355-A5BB-3BEEE33D6369}"/>
          </ac:spMkLst>
        </pc:spChg>
        <pc:spChg chg="mod">
          <ac:chgData name="Landon Rutter" userId="07c1aaa6c21e76e0" providerId="LiveId" clId="{D955C7F3-7732-4816-B050-6DECD0736366}" dt="2017-11-26T15:16:51.643" v="1297" actId="2711"/>
          <ac:spMkLst>
            <pc:docMk/>
            <pc:sldMk cId="124483836" sldId="261"/>
            <ac:spMk id="11" creationId="{E1FA6FF9-6258-4584-8AC4-0838D9FE59CF}"/>
          </ac:spMkLst>
        </pc:spChg>
        <pc:spChg chg="mod">
          <ac:chgData name="Landon Rutter" userId="07c1aaa6c21e76e0" providerId="LiveId" clId="{D955C7F3-7732-4816-B050-6DECD0736366}" dt="2017-11-26T15:16:43.421" v="1296" actId="2711"/>
          <ac:spMkLst>
            <pc:docMk/>
            <pc:sldMk cId="124483836" sldId="261"/>
            <ac:spMk id="12" creationId="{C329AD0A-2C37-40D3-9F19-B329F5944217}"/>
          </ac:spMkLst>
        </pc:spChg>
        <pc:spChg chg="mod">
          <ac:chgData name="Landon Rutter" userId="07c1aaa6c21e76e0" providerId="LiveId" clId="{D955C7F3-7732-4816-B050-6DECD0736366}" dt="2017-11-26T15:16:36.249" v="1295" actId="2711"/>
          <ac:spMkLst>
            <pc:docMk/>
            <pc:sldMk cId="124483836" sldId="261"/>
            <ac:spMk id="13" creationId="{9539D023-9B54-4001-A82C-69CABDEF9279}"/>
          </ac:spMkLst>
        </pc:spChg>
        <pc:spChg chg="mod">
          <ac:chgData name="Landon Rutter" userId="07c1aaa6c21e76e0" providerId="LiveId" clId="{D955C7F3-7732-4816-B050-6DECD0736366}" dt="2017-11-26T15:16:27.982" v="1294" actId="2711"/>
          <ac:spMkLst>
            <pc:docMk/>
            <pc:sldMk cId="124483836" sldId="261"/>
            <ac:spMk id="14" creationId="{8D191E65-D756-4353-ACCF-6C53A135934A}"/>
          </ac:spMkLst>
        </pc:spChg>
      </pc:sldChg>
      <pc:sldChg chg="modSp add del">
        <pc:chgData name="Landon Rutter" userId="07c1aaa6c21e76e0" providerId="LiveId" clId="{D955C7F3-7732-4816-B050-6DECD0736366}" dt="2017-11-25T20:36:48.435" v="512" actId="2696"/>
        <pc:sldMkLst>
          <pc:docMk/>
          <pc:sldMk cId="653859601" sldId="262"/>
        </pc:sldMkLst>
        <pc:spChg chg="mod">
          <ac:chgData name="Landon Rutter" userId="07c1aaa6c21e76e0" providerId="LiveId" clId="{D955C7F3-7732-4816-B050-6DECD0736366}" dt="2017-11-25T20:36:42.133" v="511" actId="20577"/>
          <ac:spMkLst>
            <pc:docMk/>
            <pc:sldMk cId="653859601" sldId="262"/>
            <ac:spMk id="10" creationId="{ED912B69-8EF1-4355-A5BB-3BEEE33D6369}"/>
          </ac:spMkLst>
        </pc:spChg>
      </pc:sldChg>
      <pc:sldChg chg="add del">
        <pc:chgData name="Landon Rutter" userId="07c1aaa6c21e76e0" providerId="LiveId" clId="{D955C7F3-7732-4816-B050-6DECD0736366}" dt="2017-11-25T22:03:36.196" v="1131" actId="2696"/>
        <pc:sldMkLst>
          <pc:docMk/>
          <pc:sldMk cId="3597247030" sldId="262"/>
        </pc:sldMkLst>
      </pc:sldChg>
      <pc:sldChg chg="addSp delSp modSp add modAnim">
        <pc:chgData name="Landon Rutter" userId="07c1aaa6c21e76e0" providerId="LiveId" clId="{D955C7F3-7732-4816-B050-6DECD0736366}" dt="2017-11-26T15:17:45.101" v="1305" actId="2711"/>
        <pc:sldMkLst>
          <pc:docMk/>
          <pc:sldMk cId="4230317564" sldId="263"/>
        </pc:sldMkLst>
        <pc:spChg chg="add del mod">
          <ac:chgData name="Landon Rutter" userId="07c1aaa6c21e76e0" providerId="LiveId" clId="{D955C7F3-7732-4816-B050-6DECD0736366}" dt="2017-11-25T21:42:09.775" v="970" actId="478"/>
          <ac:spMkLst>
            <pc:docMk/>
            <pc:sldMk cId="4230317564" sldId="263"/>
            <ac:spMk id="2" creationId="{EB2B7D34-F9EE-4543-A031-CF80BBF7BD34}"/>
          </ac:spMkLst>
        </pc:spChg>
        <pc:spChg chg="mod">
          <ac:chgData name="Landon Rutter" userId="07c1aaa6c21e76e0" providerId="LiveId" clId="{D955C7F3-7732-4816-B050-6DECD0736366}" dt="2017-11-26T14:33:35.715" v="1273" actId="2711"/>
          <ac:spMkLst>
            <pc:docMk/>
            <pc:sldMk cId="4230317564" sldId="263"/>
            <ac:spMk id="10" creationId="{ED912B69-8EF1-4355-A5BB-3BEEE33D6369}"/>
          </ac:spMkLst>
        </pc:spChg>
        <pc:spChg chg="mod">
          <ac:chgData name="Landon Rutter" userId="07c1aaa6c21e76e0" providerId="LiveId" clId="{D955C7F3-7732-4816-B050-6DECD0736366}" dt="2017-11-26T15:17:45.101" v="1305" actId="2711"/>
          <ac:spMkLst>
            <pc:docMk/>
            <pc:sldMk cId="4230317564" sldId="263"/>
            <ac:spMk id="11" creationId="{E1FA6FF9-6258-4584-8AC4-0838D9FE59CF}"/>
          </ac:spMkLst>
        </pc:spChg>
        <pc:spChg chg="mod">
          <ac:chgData name="Landon Rutter" userId="07c1aaa6c21e76e0" providerId="LiveId" clId="{D955C7F3-7732-4816-B050-6DECD0736366}" dt="2017-11-26T15:17:37.719" v="1304" actId="2711"/>
          <ac:spMkLst>
            <pc:docMk/>
            <pc:sldMk cId="4230317564" sldId="263"/>
            <ac:spMk id="12" creationId="{C329AD0A-2C37-40D3-9F19-B329F5944217}"/>
          </ac:spMkLst>
        </pc:spChg>
        <pc:spChg chg="mod">
          <ac:chgData name="Landon Rutter" userId="07c1aaa6c21e76e0" providerId="LiveId" clId="{D955C7F3-7732-4816-B050-6DECD0736366}" dt="2017-11-26T15:17:33.686" v="1303" actId="2711"/>
          <ac:spMkLst>
            <pc:docMk/>
            <pc:sldMk cId="4230317564" sldId="263"/>
            <ac:spMk id="13" creationId="{9539D023-9B54-4001-A82C-69CABDEF9279}"/>
          </ac:spMkLst>
        </pc:spChg>
        <pc:spChg chg="mod">
          <ac:chgData name="Landon Rutter" userId="07c1aaa6c21e76e0" providerId="LiveId" clId="{D955C7F3-7732-4816-B050-6DECD0736366}" dt="2017-11-26T15:17:29.407" v="1302" actId="2711"/>
          <ac:spMkLst>
            <pc:docMk/>
            <pc:sldMk cId="4230317564" sldId="263"/>
            <ac:spMk id="14" creationId="{8D191E65-D756-4353-ACCF-6C53A135934A}"/>
          </ac:spMkLst>
        </pc:spChg>
      </pc:sldChg>
      <pc:sldChg chg="modSp add modAnim">
        <pc:chgData name="Landon Rutter" userId="07c1aaa6c21e76e0" providerId="LiveId" clId="{D955C7F3-7732-4816-B050-6DECD0736366}" dt="2017-11-26T15:18:10.806" v="1309" actId="2711"/>
        <pc:sldMkLst>
          <pc:docMk/>
          <pc:sldMk cId="4105209519" sldId="264"/>
        </pc:sldMkLst>
        <pc:spChg chg="mod">
          <ac:chgData name="Landon Rutter" userId="07c1aaa6c21e76e0" providerId="LiveId" clId="{D955C7F3-7732-4816-B050-6DECD0736366}" dt="2017-11-26T14:33:45.380" v="1274" actId="2711"/>
          <ac:spMkLst>
            <pc:docMk/>
            <pc:sldMk cId="4105209519" sldId="264"/>
            <ac:spMk id="10" creationId="{ED912B69-8EF1-4355-A5BB-3BEEE33D6369}"/>
          </ac:spMkLst>
        </pc:spChg>
        <pc:spChg chg="mod">
          <ac:chgData name="Landon Rutter" userId="07c1aaa6c21e76e0" providerId="LiveId" clId="{D955C7F3-7732-4816-B050-6DECD0736366}" dt="2017-11-26T15:18:10.806" v="1309" actId="2711"/>
          <ac:spMkLst>
            <pc:docMk/>
            <pc:sldMk cId="4105209519" sldId="264"/>
            <ac:spMk id="11" creationId="{E1FA6FF9-6258-4584-8AC4-0838D9FE59CF}"/>
          </ac:spMkLst>
        </pc:spChg>
        <pc:spChg chg="mod">
          <ac:chgData name="Landon Rutter" userId="07c1aaa6c21e76e0" providerId="LiveId" clId="{D955C7F3-7732-4816-B050-6DECD0736366}" dt="2017-11-26T15:18:02.697" v="1308" actId="2711"/>
          <ac:spMkLst>
            <pc:docMk/>
            <pc:sldMk cId="4105209519" sldId="264"/>
            <ac:spMk id="12" creationId="{C329AD0A-2C37-40D3-9F19-B329F5944217}"/>
          </ac:spMkLst>
        </pc:spChg>
        <pc:spChg chg="mod">
          <ac:chgData name="Landon Rutter" userId="07c1aaa6c21e76e0" providerId="LiveId" clId="{D955C7F3-7732-4816-B050-6DECD0736366}" dt="2017-11-26T15:17:56.555" v="1307" actId="2711"/>
          <ac:spMkLst>
            <pc:docMk/>
            <pc:sldMk cId="4105209519" sldId="264"/>
            <ac:spMk id="13" creationId="{9539D023-9B54-4001-A82C-69CABDEF9279}"/>
          </ac:spMkLst>
        </pc:spChg>
        <pc:spChg chg="mod">
          <ac:chgData name="Landon Rutter" userId="07c1aaa6c21e76e0" providerId="LiveId" clId="{D955C7F3-7732-4816-B050-6DECD0736366}" dt="2017-11-26T15:17:52.158" v="1306" actId="2711"/>
          <ac:spMkLst>
            <pc:docMk/>
            <pc:sldMk cId="4105209519" sldId="264"/>
            <ac:spMk id="14" creationId="{8D191E65-D756-4353-ACCF-6C53A135934A}"/>
          </ac:spMkLst>
        </pc:spChg>
      </pc:sldChg>
      <pc:sldChg chg="add del ord setBg modAnim">
        <pc:chgData name="Landon Rutter" userId="07c1aaa6c21e76e0" providerId="LiveId" clId="{D955C7F3-7732-4816-B050-6DECD0736366}" dt="2017-11-26T14:34:35.902" v="1281" actId="2696"/>
        <pc:sldMkLst>
          <pc:docMk/>
          <pc:sldMk cId="2068094367" sldId="265"/>
        </pc:sldMkLst>
      </pc:sldChg>
      <pc:sldChg chg="delSp modSp add delAnim">
        <pc:chgData name="Landon Rutter" userId="07c1aaa6c21e76e0" providerId="LiveId" clId="{D955C7F3-7732-4816-B050-6DECD0736366}" dt="2017-11-26T15:17:21.255" v="1301" actId="2711"/>
        <pc:sldMkLst>
          <pc:docMk/>
          <pc:sldMk cId="637396260" sldId="266"/>
        </pc:sldMkLst>
        <pc:spChg chg="del">
          <ac:chgData name="Landon Rutter" userId="07c1aaa6c21e76e0" providerId="LiveId" clId="{D955C7F3-7732-4816-B050-6DECD0736366}" dt="2017-11-26T12:38:22.947" v="1165" actId="478"/>
          <ac:spMkLst>
            <pc:docMk/>
            <pc:sldMk cId="637396260" sldId="266"/>
            <ac:spMk id="10" creationId="{ED912B69-8EF1-4355-A5BB-3BEEE33D6369}"/>
          </ac:spMkLst>
        </pc:spChg>
        <pc:spChg chg="mod">
          <ac:chgData name="Landon Rutter" userId="07c1aaa6c21e76e0" providerId="LiveId" clId="{D955C7F3-7732-4816-B050-6DECD0736366}" dt="2017-11-26T15:17:21.255" v="1301" actId="2711"/>
          <ac:spMkLst>
            <pc:docMk/>
            <pc:sldMk cId="637396260" sldId="266"/>
            <ac:spMk id="11" creationId="{E1FA6FF9-6258-4584-8AC4-0838D9FE59CF}"/>
          </ac:spMkLst>
        </pc:spChg>
        <pc:spChg chg="mod">
          <ac:chgData name="Landon Rutter" userId="07c1aaa6c21e76e0" providerId="LiveId" clId="{D955C7F3-7732-4816-B050-6DECD0736366}" dt="2017-11-26T15:17:15.128" v="1300" actId="2711"/>
          <ac:spMkLst>
            <pc:docMk/>
            <pc:sldMk cId="637396260" sldId="266"/>
            <ac:spMk id="12" creationId="{C329AD0A-2C37-40D3-9F19-B329F5944217}"/>
          </ac:spMkLst>
        </pc:spChg>
        <pc:spChg chg="mod">
          <ac:chgData name="Landon Rutter" userId="07c1aaa6c21e76e0" providerId="LiveId" clId="{D955C7F3-7732-4816-B050-6DECD0736366}" dt="2017-11-26T15:17:07.579" v="1299" actId="2711"/>
          <ac:spMkLst>
            <pc:docMk/>
            <pc:sldMk cId="637396260" sldId="266"/>
            <ac:spMk id="13" creationId="{9539D023-9B54-4001-A82C-69CABDEF9279}"/>
          </ac:spMkLst>
        </pc:spChg>
        <pc:spChg chg="mod">
          <ac:chgData name="Landon Rutter" userId="07c1aaa6c21e76e0" providerId="LiveId" clId="{D955C7F3-7732-4816-B050-6DECD0736366}" dt="2017-11-26T15:17:01.313" v="1298" actId="2711"/>
          <ac:spMkLst>
            <pc:docMk/>
            <pc:sldMk cId="637396260" sldId="266"/>
            <ac:spMk id="14" creationId="{8D191E65-D756-4353-ACCF-6C53A135934A}"/>
          </ac:spMkLst>
        </pc:spChg>
      </pc:sldChg>
      <pc:sldChg chg="addSp modSp add">
        <pc:chgData name="Landon Rutter" userId="07c1aaa6c21e76e0" providerId="LiveId" clId="{D955C7F3-7732-4816-B050-6DECD0736366}" dt="2017-11-26T14:34:33.005" v="1279" actId="27614"/>
        <pc:sldMkLst>
          <pc:docMk/>
          <pc:sldMk cId="1199184005" sldId="267"/>
        </pc:sldMkLst>
        <pc:picChg chg="add mod">
          <ac:chgData name="Landon Rutter" userId="07c1aaa6c21e76e0" providerId="LiveId" clId="{D955C7F3-7732-4816-B050-6DECD0736366}" dt="2017-11-26T14:34:33.005" v="1279" actId="27614"/>
          <ac:picMkLst>
            <pc:docMk/>
            <pc:sldMk cId="1199184005" sldId="267"/>
            <ac:picMk id="3" creationId="{66303C4C-D5F3-42C0-BED3-FE1E8A0E609B}"/>
          </ac:picMkLst>
        </pc:picChg>
      </pc:sldChg>
      <pc:sldChg chg="add ord">
        <pc:chgData name="Landon Rutter" userId="07c1aaa6c21e76e0" providerId="LiveId" clId="{D955C7F3-7732-4816-B050-6DECD0736366}" dt="2017-11-26T14:34:33.785" v="1280"/>
        <pc:sldMkLst>
          <pc:docMk/>
          <pc:sldMk cId="1832975128" sldId="268"/>
        </pc:sldMkLst>
      </pc:sldChg>
      <pc:sldMasterChg chg="setBg modSldLayout">
        <pc:chgData name="Landon Rutter" userId="07c1aaa6c21e76e0" providerId="LiveId" clId="{D955C7F3-7732-4816-B050-6DECD0736366}" dt="2017-11-25T22:07:00.831" v="1163"/>
        <pc:sldMasterMkLst>
          <pc:docMk/>
          <pc:sldMasterMk cId="256181116" sldId="2147483660"/>
        </pc:sldMasterMkLst>
        <pc:sldLayoutChg chg="setBg">
          <pc:chgData name="Landon Rutter" userId="07c1aaa6c21e76e0" providerId="LiveId" clId="{D955C7F3-7732-4816-B050-6DECD0736366}" dt="2017-11-25T22:07:00.831" v="1163"/>
          <pc:sldLayoutMkLst>
            <pc:docMk/>
            <pc:sldMasterMk cId="256181116" sldId="2147483660"/>
            <pc:sldLayoutMk cId="2765787689" sldId="2147483661"/>
          </pc:sldLayoutMkLst>
        </pc:sldLayoutChg>
        <pc:sldLayoutChg chg="setBg">
          <pc:chgData name="Landon Rutter" userId="07c1aaa6c21e76e0" providerId="LiveId" clId="{D955C7F3-7732-4816-B050-6DECD0736366}" dt="2017-11-25T22:07:00.831" v="1163"/>
          <pc:sldLayoutMkLst>
            <pc:docMk/>
            <pc:sldMasterMk cId="256181116" sldId="2147483660"/>
            <pc:sldLayoutMk cId="3830202563" sldId="2147483662"/>
          </pc:sldLayoutMkLst>
        </pc:sldLayoutChg>
        <pc:sldLayoutChg chg="setBg">
          <pc:chgData name="Landon Rutter" userId="07c1aaa6c21e76e0" providerId="LiveId" clId="{D955C7F3-7732-4816-B050-6DECD0736366}" dt="2017-11-25T22:07:00.831" v="1163"/>
          <pc:sldLayoutMkLst>
            <pc:docMk/>
            <pc:sldMasterMk cId="256181116" sldId="2147483660"/>
            <pc:sldLayoutMk cId="2510249885" sldId="2147483663"/>
          </pc:sldLayoutMkLst>
        </pc:sldLayoutChg>
        <pc:sldLayoutChg chg="setBg">
          <pc:chgData name="Landon Rutter" userId="07c1aaa6c21e76e0" providerId="LiveId" clId="{D955C7F3-7732-4816-B050-6DECD0736366}" dt="2017-11-25T22:07:00.831" v="1163"/>
          <pc:sldLayoutMkLst>
            <pc:docMk/>
            <pc:sldMasterMk cId="256181116" sldId="2147483660"/>
            <pc:sldLayoutMk cId="222612804" sldId="2147483664"/>
          </pc:sldLayoutMkLst>
        </pc:sldLayoutChg>
        <pc:sldLayoutChg chg="setBg">
          <pc:chgData name="Landon Rutter" userId="07c1aaa6c21e76e0" providerId="LiveId" clId="{D955C7F3-7732-4816-B050-6DECD0736366}" dt="2017-11-25T22:07:00.831" v="1163"/>
          <pc:sldLayoutMkLst>
            <pc:docMk/>
            <pc:sldMasterMk cId="256181116" sldId="2147483660"/>
            <pc:sldLayoutMk cId="2590642009" sldId="2147483665"/>
          </pc:sldLayoutMkLst>
        </pc:sldLayoutChg>
        <pc:sldLayoutChg chg="setBg">
          <pc:chgData name="Landon Rutter" userId="07c1aaa6c21e76e0" providerId="LiveId" clId="{D955C7F3-7732-4816-B050-6DECD0736366}" dt="2017-11-25T22:07:00.831" v="1163"/>
          <pc:sldLayoutMkLst>
            <pc:docMk/>
            <pc:sldMasterMk cId="256181116" sldId="2147483660"/>
            <pc:sldLayoutMk cId="4136303132" sldId="2147483666"/>
          </pc:sldLayoutMkLst>
        </pc:sldLayoutChg>
        <pc:sldLayoutChg chg="setBg">
          <pc:chgData name="Landon Rutter" userId="07c1aaa6c21e76e0" providerId="LiveId" clId="{D955C7F3-7732-4816-B050-6DECD0736366}" dt="2017-11-25T22:07:00.831" v="1163"/>
          <pc:sldLayoutMkLst>
            <pc:docMk/>
            <pc:sldMasterMk cId="256181116" sldId="2147483660"/>
            <pc:sldLayoutMk cId="1916074243" sldId="2147483667"/>
          </pc:sldLayoutMkLst>
        </pc:sldLayoutChg>
        <pc:sldLayoutChg chg="setBg">
          <pc:chgData name="Landon Rutter" userId="07c1aaa6c21e76e0" providerId="LiveId" clId="{D955C7F3-7732-4816-B050-6DECD0736366}" dt="2017-11-25T22:07:00.831" v="1163"/>
          <pc:sldLayoutMkLst>
            <pc:docMk/>
            <pc:sldMasterMk cId="256181116" sldId="2147483660"/>
            <pc:sldLayoutMk cId="2259371380" sldId="2147483668"/>
          </pc:sldLayoutMkLst>
        </pc:sldLayoutChg>
        <pc:sldLayoutChg chg="setBg">
          <pc:chgData name="Landon Rutter" userId="07c1aaa6c21e76e0" providerId="LiveId" clId="{D955C7F3-7732-4816-B050-6DECD0736366}" dt="2017-11-25T22:07:00.831" v="1163"/>
          <pc:sldLayoutMkLst>
            <pc:docMk/>
            <pc:sldMasterMk cId="256181116" sldId="2147483660"/>
            <pc:sldLayoutMk cId="1876384636" sldId="2147483669"/>
          </pc:sldLayoutMkLst>
        </pc:sldLayoutChg>
        <pc:sldLayoutChg chg="setBg">
          <pc:chgData name="Landon Rutter" userId="07c1aaa6c21e76e0" providerId="LiveId" clId="{D955C7F3-7732-4816-B050-6DECD0736366}" dt="2017-11-25T22:07:00.831" v="1163"/>
          <pc:sldLayoutMkLst>
            <pc:docMk/>
            <pc:sldMasterMk cId="256181116" sldId="2147483660"/>
            <pc:sldLayoutMk cId="4127277838" sldId="2147483670"/>
          </pc:sldLayoutMkLst>
        </pc:sldLayoutChg>
        <pc:sldLayoutChg chg="setBg">
          <pc:chgData name="Landon Rutter" userId="07c1aaa6c21e76e0" providerId="LiveId" clId="{D955C7F3-7732-4816-B050-6DECD0736366}" dt="2017-11-25T22:07:00.831" v="1163"/>
          <pc:sldLayoutMkLst>
            <pc:docMk/>
            <pc:sldMasterMk cId="256181116" sldId="2147483660"/>
            <pc:sldLayoutMk cId="262721772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999D9-3A97-4C7E-9CB0-D3CEE69DE67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76578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999D9-3A97-4C7E-9CB0-D3CEE69DE67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41272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999D9-3A97-4C7E-9CB0-D3CEE69DE67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6272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999D9-3A97-4C7E-9CB0-D3CEE69DE67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383020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999D9-3A97-4C7E-9CB0-D3CEE69DE677}"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51024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999D9-3A97-4C7E-9CB0-D3CEE69DE67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2261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99D9-3A97-4C7E-9CB0-D3CEE69DE677}"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59064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999D9-3A97-4C7E-9CB0-D3CEE69DE677}"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413630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999D9-3A97-4C7E-9CB0-D3CEE69DE677}"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191607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999D9-3A97-4C7E-9CB0-D3CEE69DE67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225937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F999D9-3A97-4C7E-9CB0-D3CEE69DE677}"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22E13-0606-4BF0-A877-D15963E13527}" type="slidenum">
              <a:rPr lang="en-US" smtClean="0"/>
              <a:t>‹#›</a:t>
            </a:fld>
            <a:endParaRPr lang="en-US"/>
          </a:p>
        </p:txBody>
      </p:sp>
    </p:spTree>
    <p:extLst>
      <p:ext uri="{BB962C8B-B14F-4D97-AF65-F5344CB8AC3E}">
        <p14:creationId xmlns:p14="http://schemas.microsoft.com/office/powerpoint/2010/main" val="187638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999D9-3A97-4C7E-9CB0-D3CEE69DE677}" type="datetimeFigureOut">
              <a:rPr lang="en-US" smtClean="0"/>
              <a:t>11/26/2017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2E13-0606-4BF0-A877-D15963E13527}" type="slidenum">
              <a:rPr lang="en-US" smtClean="0"/>
              <a:t>‹#›</a:t>
            </a:fld>
            <a:endParaRPr lang="en-US"/>
          </a:p>
        </p:txBody>
      </p:sp>
    </p:spTree>
    <p:extLst>
      <p:ext uri="{BB962C8B-B14F-4D97-AF65-F5344CB8AC3E}">
        <p14:creationId xmlns:p14="http://schemas.microsoft.com/office/powerpoint/2010/main" val="256181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66303C4C-D5F3-42C0-BED3-FE1E8A0E6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18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427028" y="195280"/>
            <a:ext cx="8378132" cy="5755422"/>
          </a:xfrm>
          <a:prstGeom prst="rect">
            <a:avLst/>
          </a:prstGeom>
        </p:spPr>
        <p:txBody>
          <a:bodyPr wrap="square">
            <a:spAutoFit/>
          </a:bodyPr>
          <a:lstStyle/>
          <a:p>
            <a:pPr lvl="0"/>
            <a:r>
              <a:rPr lang="en-US" sz="3000" b="1" dirty="0">
                <a:solidFill>
                  <a:srgbClr val="FCF6EA"/>
                </a:solidFill>
                <a:effectLst>
                  <a:outerShdw blurRad="38100" dist="38100" dir="2700000" algn="tl">
                    <a:srgbClr val="000000">
                      <a:alpha val="43137"/>
                    </a:srgbClr>
                  </a:outerShdw>
                </a:effectLst>
                <a:latin typeface="Arial Narrow" panose="020B0606020202030204" pitchFamily="34" charset="0"/>
              </a:rPr>
              <a:t>Matthew 1:1-6a</a:t>
            </a:r>
          </a:p>
          <a:p>
            <a:pPr lvl="0"/>
            <a:endParaRPr lang="en-US" sz="800" b="1"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The book of the genealogy of Jesus Christ, the son of David, the son of Abraham. </a:t>
            </a:r>
            <a:r>
              <a:rPr lang="en-US" sz="3000" b="1" baseline="30000" dirty="0">
                <a:solidFill>
                  <a:srgbClr val="FCF6EA"/>
                </a:solidFill>
                <a:effectLst>
                  <a:outerShdw blurRad="38100" dist="38100" dir="2700000" algn="tl">
                    <a:srgbClr val="000000">
                      <a:alpha val="43137"/>
                    </a:srgbClr>
                  </a:outerShdw>
                </a:effectLst>
                <a:latin typeface="Arial Narrow" panose="020B0606020202030204" pitchFamily="34" charset="0"/>
              </a:rPr>
              <a:t>2 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Abraham was the father of Isaac, and Isaac the father of Jacob, and Jacob the father of Judah and his brothers, </a:t>
            </a:r>
            <a:r>
              <a:rPr lang="en-US" sz="3000" b="1" baseline="30000" dirty="0">
                <a:solidFill>
                  <a:srgbClr val="FCF6EA"/>
                </a:solidFill>
                <a:effectLst>
                  <a:outerShdw blurRad="38100" dist="38100" dir="2700000" algn="tl">
                    <a:srgbClr val="000000">
                      <a:alpha val="43137"/>
                    </a:srgbClr>
                  </a:outerShdw>
                </a:effectLst>
                <a:latin typeface="Arial Narrow" panose="020B0606020202030204" pitchFamily="34" charset="0"/>
              </a:rPr>
              <a:t>3 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and Judah the father of Perez and Zerah by Tamar, and Perez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Hezron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Hezron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Ram,</a:t>
            </a:r>
            <a:r>
              <a:rPr lang="en-US" sz="3000" b="1" baseline="30000" dirty="0">
                <a:solidFill>
                  <a:srgbClr val="FCF6EA"/>
                </a:solidFill>
                <a:effectLst>
                  <a:outerShdw blurRad="38100" dist="38100" dir="2700000" algn="tl">
                    <a:srgbClr val="000000">
                      <a:alpha val="43137"/>
                    </a:srgbClr>
                  </a:outerShdw>
                </a:effectLst>
                <a:latin typeface="Arial Narrow" panose="020B0606020202030204" pitchFamily="34" charset="0"/>
              </a:rPr>
              <a:t>4 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and Ram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Amminadab</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Amminadab</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Nahshon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Nahshon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Salmon,</a:t>
            </a:r>
            <a:r>
              <a:rPr lang="en-US" sz="3000" b="1" baseline="30000" dirty="0">
                <a:solidFill>
                  <a:srgbClr val="FCF6EA"/>
                </a:solidFill>
                <a:effectLst>
                  <a:outerShdw blurRad="38100" dist="38100" dir="2700000" algn="tl">
                    <a:srgbClr val="000000">
                      <a:alpha val="43137"/>
                    </a:srgbClr>
                  </a:outerShdw>
                </a:effectLst>
                <a:latin typeface="Arial Narrow" panose="020B0606020202030204" pitchFamily="34" charset="0"/>
              </a:rPr>
              <a:t>5 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and Salmon the father of Boaz by Rahab, and Boaz the father of Obed by Ruth, and 					Obed the father of Jesse, </a:t>
            </a:r>
            <a:r>
              <a:rPr lang="en-US" sz="3000" b="1" baseline="30000" dirty="0">
                <a:solidFill>
                  <a:srgbClr val="FCF6EA"/>
                </a:solidFill>
                <a:effectLst>
                  <a:outerShdw blurRad="38100" dist="38100" dir="2700000" algn="tl">
                    <a:srgbClr val="000000">
                      <a:alpha val="43137"/>
                    </a:srgbClr>
                  </a:outerShdw>
                </a:effectLst>
                <a:latin typeface="Arial Narrow" panose="020B0606020202030204" pitchFamily="34" charset="0"/>
              </a:rPr>
              <a:t>6 </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and Jesse the 					father of David the king.</a:t>
            </a: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7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427028" y="195280"/>
            <a:ext cx="8378132" cy="5755422"/>
          </a:xfrm>
          <a:prstGeom prst="rect">
            <a:avLst/>
          </a:prstGeom>
        </p:spPr>
        <p:txBody>
          <a:bodyPr wrap="square">
            <a:spAutoFit/>
          </a:bodyPr>
          <a:lstStyle/>
          <a:p>
            <a:pPr lvl="0"/>
            <a:r>
              <a:rPr lang="en-US" sz="3000" b="1" dirty="0">
                <a:solidFill>
                  <a:srgbClr val="FCF6EA"/>
                </a:solidFill>
                <a:effectLst>
                  <a:outerShdw blurRad="38100" dist="38100" dir="2700000" algn="tl">
                    <a:srgbClr val="000000">
                      <a:alpha val="43137"/>
                    </a:srgbClr>
                  </a:outerShdw>
                </a:effectLst>
                <a:latin typeface="Arial Narrow" panose="020B0606020202030204" pitchFamily="34" charset="0"/>
              </a:rPr>
              <a:t>Matthew 1:6b-11</a:t>
            </a:r>
          </a:p>
          <a:p>
            <a:pPr lvl="0"/>
            <a:endParaRPr lang="en-US" sz="800" b="1"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And David was the father of Solomon by the wife of Uriah,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7</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Solomon the father of Rehoboam, and Rehoboam the father of Abijah, and Abijah the father of Asaph,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8</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Asaph the father of Jehoshaphat, and Jehoshaphat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Joram</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Joram</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Uzziah,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9</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Uzziah the father of Jotham, and Jotham the father of Ahaz, and Ahaz the father of Hezekiah,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10</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Hezekiah the father of Manasseh, and Manasseh the father of Amos, and Amos the father of Josiah,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11</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Josiah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Jechoniah</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his brothers, at the time of 					the deportation to Babylon.</a:t>
            </a: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6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427028" y="195280"/>
            <a:ext cx="8378132" cy="4832092"/>
          </a:xfrm>
          <a:prstGeom prst="rect">
            <a:avLst/>
          </a:prstGeom>
        </p:spPr>
        <p:txBody>
          <a:bodyPr wrap="square">
            <a:spAutoFit/>
          </a:bodyPr>
          <a:lstStyle/>
          <a:p>
            <a:pPr lvl="0"/>
            <a:r>
              <a:rPr lang="en-US" sz="3000" b="1" dirty="0">
                <a:solidFill>
                  <a:srgbClr val="FCF6EA"/>
                </a:solidFill>
                <a:effectLst>
                  <a:outerShdw blurRad="38100" dist="38100" dir="2700000" algn="tl">
                    <a:srgbClr val="000000">
                      <a:alpha val="43137"/>
                    </a:srgbClr>
                  </a:outerShdw>
                </a:effectLst>
                <a:latin typeface="Arial Narrow" panose="020B0606020202030204" pitchFamily="34" charset="0"/>
              </a:rPr>
              <a:t>Matthew 1:12-16</a:t>
            </a:r>
          </a:p>
          <a:p>
            <a:pPr lvl="0"/>
            <a:endParaRPr lang="en-US" sz="800" b="1"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12</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after the deportation to Babylon: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Jechoniah</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was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Shealtiel</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Shealtiel</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Zerubbabel,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13</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Zerubbabel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Abiud</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Abiud</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Eliakim, and Eliakim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Azor</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14</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Azor</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Zadok, and Zadok the father of Achim, and Achim the father of Eliud,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15</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Eliud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Eleazar</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Eleazar</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Matthan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a:t>
            </a:r>
            <a:r>
              <a:rPr lang="en-US" sz="3000" dirty="0" err="1">
                <a:solidFill>
                  <a:srgbClr val="FCF6EA"/>
                </a:solidFill>
                <a:effectLst>
                  <a:outerShdw blurRad="38100" dist="38100" dir="2700000" algn="tl">
                    <a:srgbClr val="000000">
                      <a:alpha val="43137"/>
                    </a:srgbClr>
                  </a:outerShdw>
                </a:effectLst>
                <a:latin typeface="Arial Narrow" panose="020B0606020202030204" pitchFamily="34" charset="0"/>
              </a:rPr>
              <a:t>Matthan</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the father of Jacob, </a:t>
            </a:r>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16</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and Jacob the father of Joseph the husband of Mary, of whom Jesus was born, who is called Christ.</a:t>
            </a: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24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427028" y="195280"/>
            <a:ext cx="8378132" cy="2523768"/>
          </a:xfrm>
          <a:prstGeom prst="rect">
            <a:avLst/>
          </a:prstGeom>
        </p:spPr>
        <p:txBody>
          <a:bodyPr wrap="square">
            <a:spAutoFit/>
          </a:bodyPr>
          <a:lstStyle/>
          <a:p>
            <a:pPr lvl="0"/>
            <a:r>
              <a:rPr lang="en-US" sz="3000" b="1" dirty="0">
                <a:solidFill>
                  <a:srgbClr val="FCF6EA"/>
                </a:solidFill>
                <a:effectLst>
                  <a:outerShdw blurRad="38100" dist="38100" dir="2700000" algn="tl">
                    <a:srgbClr val="000000">
                      <a:alpha val="43137"/>
                    </a:srgbClr>
                  </a:outerShdw>
                </a:effectLst>
                <a:latin typeface="Arial Narrow" panose="020B0606020202030204" pitchFamily="34" charset="0"/>
              </a:rPr>
              <a:t>Matthew 1:17</a:t>
            </a:r>
          </a:p>
          <a:p>
            <a:pPr lvl="0"/>
            <a:endParaRPr lang="en-US" sz="800" b="1"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r>
              <a:rPr lang="en-US" sz="3000" baseline="30000" dirty="0">
                <a:solidFill>
                  <a:srgbClr val="FCF6EA"/>
                </a:solidFill>
                <a:effectLst>
                  <a:outerShdw blurRad="38100" dist="38100" dir="2700000" algn="tl">
                    <a:srgbClr val="000000">
                      <a:alpha val="43137"/>
                    </a:srgbClr>
                  </a:outerShdw>
                </a:effectLst>
                <a:latin typeface="Arial Narrow" panose="020B0606020202030204" pitchFamily="34" charset="0"/>
              </a:rPr>
              <a:t>17</a:t>
            </a:r>
            <a:r>
              <a:rPr lang="en-US" sz="3000" dirty="0">
                <a:solidFill>
                  <a:srgbClr val="FCF6EA"/>
                </a:solidFill>
                <a:effectLst>
                  <a:outerShdw blurRad="38100" dist="38100" dir="2700000" algn="tl">
                    <a:srgbClr val="000000">
                      <a:alpha val="43137"/>
                    </a:srgbClr>
                  </a:outerShdw>
                </a:effectLst>
                <a:latin typeface="Arial Narrow" panose="020B0606020202030204" pitchFamily="34" charset="0"/>
              </a:rPr>
              <a:t> So all the generations from Abraham to David were fourteen generations, and from David to the deportation to Babylon fourteen generations, and from the deportation to Babylon to the Christ fourteen generations.</a:t>
            </a: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39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2268109" y="595390"/>
            <a:ext cx="6334579" cy="5816977"/>
          </a:xfrm>
          <a:prstGeom prst="rect">
            <a:avLst/>
          </a:prstGeom>
        </p:spPr>
        <p:txBody>
          <a:bodyPr wrap="square">
            <a:spAutoFit/>
          </a:bodyPr>
          <a:lstStyle/>
          <a:p>
            <a:pPr lvl="0" algn="r"/>
            <a:r>
              <a:rPr lang="en-US" sz="3600" b="1" dirty="0">
                <a:solidFill>
                  <a:srgbClr val="FCF6EA"/>
                </a:solidFill>
                <a:effectLst>
                  <a:outerShdw blurRad="38100" dist="38100" dir="2700000" algn="tl">
                    <a:srgbClr val="000000">
                      <a:alpha val="43137"/>
                    </a:srgbClr>
                  </a:outerShdw>
                </a:effectLst>
                <a:latin typeface="Arial Narrow" panose="020B0606020202030204" pitchFamily="34" charset="0"/>
              </a:rPr>
              <a:t>A Trustworthy King (v. 17)</a:t>
            </a:r>
          </a:p>
          <a:p>
            <a:pPr lvl="0" algn="r"/>
            <a:r>
              <a:rPr lang="en-US" sz="3200" dirty="0">
                <a:solidFill>
                  <a:srgbClr val="FCF6EA"/>
                </a:solidFill>
                <a:effectLst>
                  <a:outerShdw blurRad="38100" dist="38100" dir="2700000" algn="tl">
                    <a:srgbClr val="000000">
                      <a:alpha val="43137"/>
                    </a:srgbClr>
                  </a:outerShdw>
                </a:effectLst>
                <a:latin typeface="Arial Narrow" panose="020B0606020202030204" pitchFamily="34" charset="0"/>
              </a:rPr>
              <a:t>Gen. 12:1-3; 2 Sam. 7:12-13; </a:t>
            </a:r>
          </a:p>
          <a:p>
            <a:pPr lvl="0" algn="r"/>
            <a:r>
              <a:rPr lang="en-US" sz="3200" dirty="0">
                <a:solidFill>
                  <a:srgbClr val="FCF6EA"/>
                </a:solidFill>
                <a:effectLst>
                  <a:outerShdw blurRad="38100" dist="38100" dir="2700000" algn="tl">
                    <a:srgbClr val="000000">
                      <a:alpha val="43137"/>
                    </a:srgbClr>
                  </a:outerShdw>
                </a:effectLst>
                <a:latin typeface="Arial Narrow" panose="020B0606020202030204" pitchFamily="34" charset="0"/>
              </a:rPr>
              <a:t>1 Kgs. 9:6-9; Jn. 8:31-32; 12:48</a:t>
            </a:r>
          </a:p>
          <a:p>
            <a:pPr lvl="0" algn="r"/>
            <a:endParaRPr lang="en-US" sz="2000"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lgn="r"/>
            <a:r>
              <a:rPr lang="en-US" sz="3600" b="1" dirty="0">
                <a:solidFill>
                  <a:srgbClr val="FCF6EA"/>
                </a:solidFill>
                <a:effectLst>
                  <a:outerShdw blurRad="38100" dist="38100" dir="2700000" algn="tl">
                    <a:srgbClr val="000000">
                      <a:alpha val="43137"/>
                    </a:srgbClr>
                  </a:outerShdw>
                </a:effectLst>
                <a:latin typeface="Arial Narrow" panose="020B0606020202030204" pitchFamily="34" charset="0"/>
              </a:rPr>
              <a:t>A Universal King (v. 3, 5, 6, 16)</a:t>
            </a:r>
          </a:p>
          <a:p>
            <a:pPr lvl="0" algn="r"/>
            <a:r>
              <a:rPr lang="en-US" sz="3200" dirty="0">
                <a:solidFill>
                  <a:srgbClr val="FCF6EA"/>
                </a:solidFill>
                <a:effectLst>
                  <a:outerShdw blurRad="38100" dist="38100" dir="2700000" algn="tl">
                    <a:srgbClr val="000000">
                      <a:alpha val="43137"/>
                    </a:srgbClr>
                  </a:outerShdw>
                </a:effectLst>
                <a:latin typeface="Arial Narrow" panose="020B0606020202030204" pitchFamily="34" charset="0"/>
              </a:rPr>
              <a:t>Gal. 3:27-28; 1 Cor. 12:12-13</a:t>
            </a:r>
          </a:p>
          <a:p>
            <a:pPr lvl="0" algn="r"/>
            <a:endParaRPr lang="en-US" sz="2000" b="1"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lgn="r"/>
            <a:r>
              <a:rPr lang="en-US" sz="3600" b="1" dirty="0">
                <a:solidFill>
                  <a:srgbClr val="FCF6EA"/>
                </a:solidFill>
                <a:effectLst>
                  <a:outerShdw blurRad="38100" dist="38100" dir="2700000" algn="tl">
                    <a:srgbClr val="000000">
                      <a:alpha val="43137"/>
                    </a:srgbClr>
                  </a:outerShdw>
                </a:effectLst>
                <a:latin typeface="Arial Narrow" panose="020B0606020202030204" pitchFamily="34" charset="0"/>
              </a:rPr>
              <a:t>A Gracious King</a:t>
            </a:r>
          </a:p>
          <a:p>
            <a:pPr lvl="0" algn="r"/>
            <a:r>
              <a:rPr lang="en-US" sz="3200" dirty="0">
                <a:solidFill>
                  <a:srgbClr val="FCF6EA"/>
                </a:solidFill>
                <a:effectLst>
                  <a:outerShdw blurRad="38100" dist="38100" dir="2700000" algn="tl">
                    <a:srgbClr val="000000">
                      <a:alpha val="43137"/>
                    </a:srgbClr>
                  </a:outerShdw>
                </a:effectLst>
                <a:latin typeface="Arial Narrow" panose="020B0606020202030204" pitchFamily="34" charset="0"/>
              </a:rPr>
              <a:t>Lk. 5:32; 1 Tim. 1:15</a:t>
            </a:r>
          </a:p>
          <a:p>
            <a:pPr lvl="0" algn="r"/>
            <a:endParaRPr lang="en-US" sz="2000" dirty="0">
              <a:solidFill>
                <a:srgbClr val="FCF6EA"/>
              </a:solidFill>
              <a:effectLst>
                <a:outerShdw blurRad="38100" dist="38100" dir="2700000" algn="tl">
                  <a:srgbClr val="000000">
                    <a:alpha val="43137"/>
                  </a:srgbClr>
                </a:outerShdw>
              </a:effectLst>
              <a:latin typeface="Arial Narrow" panose="020B0606020202030204" pitchFamily="34" charset="0"/>
            </a:endParaRPr>
          </a:p>
          <a:p>
            <a:pPr lvl="0" algn="r"/>
            <a:r>
              <a:rPr lang="en-US" sz="3600" b="1" dirty="0">
                <a:solidFill>
                  <a:srgbClr val="FCF6EA"/>
                </a:solidFill>
                <a:effectLst>
                  <a:outerShdw blurRad="38100" dist="38100" dir="2700000" algn="tl">
                    <a:srgbClr val="000000">
                      <a:alpha val="43137"/>
                    </a:srgbClr>
                  </a:outerShdw>
                </a:effectLst>
                <a:latin typeface="Arial Narrow" panose="020B0606020202030204" pitchFamily="34" charset="0"/>
              </a:rPr>
              <a:t>A Wise King (v. 11)</a:t>
            </a:r>
          </a:p>
          <a:p>
            <a:pPr lvl="0" algn="r"/>
            <a:r>
              <a:rPr lang="en-US" sz="3200" dirty="0">
                <a:solidFill>
                  <a:srgbClr val="FCF6EA"/>
                </a:solidFill>
                <a:effectLst>
                  <a:outerShdw blurRad="38100" dist="38100" dir="2700000" algn="tl">
                    <a:srgbClr val="000000">
                      <a:alpha val="43137"/>
                    </a:srgbClr>
                  </a:outerShdw>
                </a:effectLst>
                <a:latin typeface="Arial Narrow" panose="020B0606020202030204" pitchFamily="34" charset="0"/>
              </a:rPr>
              <a:t>Lk. 2:52; Matt. 13:54; Col. 2:3     </a:t>
            </a:r>
          </a:p>
          <a:p>
            <a:pPr lvl="0"/>
            <a:endParaRPr lang="en-US" sz="800" b="1" dirty="0">
              <a:solidFill>
                <a:srgbClr val="FCF6EA"/>
              </a:solidFill>
              <a:effectLst>
                <a:outerShdw blurRad="38100" dist="38100" dir="2700000" algn="tl">
                  <a:srgbClr val="000000">
                    <a:alpha val="43137"/>
                  </a:srgbClr>
                </a:outerShdw>
              </a:effectLst>
              <a:latin typeface="Californian FB" panose="0207040306080B030204" pitchFamily="18" charset="0"/>
            </a:endParaRP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3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1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1500"/>
                                        <p:tgtEl>
                                          <p:spTgt spid="1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fade">
                                      <p:cBhvr>
                                        <p:cTn id="26" dur="1500"/>
                                        <p:tgtEl>
                                          <p:spTgt spid="10">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animEffect transition="in" filter="fade">
                                      <p:cBhvr>
                                        <p:cTn id="29" dur="1500"/>
                                        <p:tgtEl>
                                          <p:spTgt spid="10">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1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1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ground, building&#10;&#10;Description generated with very high confidence">
            <a:extLst>
              <a:ext uri="{FF2B5EF4-FFF2-40B4-BE49-F238E27FC236}">
                <a16:creationId xmlns:a16="http://schemas.microsoft.com/office/drawing/2014/main" id="{52205D34-60EA-4E7C-BFE7-6F4316E7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D912B69-8EF1-4355-A5BB-3BEEE33D6369}"/>
              </a:ext>
            </a:extLst>
          </p:cNvPr>
          <p:cNvSpPr/>
          <p:nvPr/>
        </p:nvSpPr>
        <p:spPr>
          <a:xfrm>
            <a:off x="1404710" y="2224214"/>
            <a:ext cx="6334579" cy="2123658"/>
          </a:xfrm>
          <a:prstGeom prst="rect">
            <a:avLst/>
          </a:prstGeom>
        </p:spPr>
        <p:txBody>
          <a:bodyPr wrap="square">
            <a:spAutoFit/>
          </a:bodyPr>
          <a:lstStyle/>
          <a:p>
            <a:pPr lvl="0" algn="ctr"/>
            <a:r>
              <a:rPr lang="en-US" sz="4800" b="1" dirty="0">
                <a:solidFill>
                  <a:srgbClr val="FCF6EA"/>
                </a:solidFill>
                <a:effectLst>
                  <a:outerShdw blurRad="38100" dist="38100" dir="2700000" algn="tl">
                    <a:srgbClr val="000000">
                      <a:alpha val="43137"/>
                    </a:srgbClr>
                  </a:outerShdw>
                </a:effectLst>
                <a:latin typeface="Arial Narrow" panose="020B0606020202030204" pitchFamily="34" charset="0"/>
              </a:rPr>
              <a:t>Jesus is</a:t>
            </a:r>
          </a:p>
          <a:p>
            <a:pPr lvl="0" algn="ctr"/>
            <a:r>
              <a:rPr lang="en-US" sz="4800" b="1" dirty="0">
                <a:solidFill>
                  <a:srgbClr val="FCF6EA"/>
                </a:solidFill>
                <a:effectLst>
                  <a:outerShdw blurRad="38100" dist="38100" dir="2700000" algn="tl">
                    <a:srgbClr val="000000">
                      <a:alpha val="43137"/>
                    </a:srgbClr>
                  </a:outerShdw>
                </a:effectLst>
                <a:latin typeface="Arial Narrow" panose="020B0606020202030204" pitchFamily="34" charset="0"/>
              </a:rPr>
              <a:t>The King of Kings</a:t>
            </a:r>
          </a:p>
          <a:p>
            <a:pPr lvl="0" algn="ctr"/>
            <a:r>
              <a:rPr lang="en-US" sz="3600" dirty="0">
                <a:solidFill>
                  <a:srgbClr val="FCF6EA"/>
                </a:solidFill>
                <a:effectLst>
                  <a:outerShdw blurRad="38100" dist="38100" dir="2700000" algn="tl">
                    <a:srgbClr val="000000">
                      <a:alpha val="43137"/>
                    </a:srgbClr>
                  </a:outerShdw>
                </a:effectLst>
                <a:latin typeface="Arial Narrow" panose="020B0606020202030204" pitchFamily="34" charset="0"/>
              </a:rPr>
              <a:t>Rev. 17:14; 19:16</a:t>
            </a:r>
          </a:p>
        </p:txBody>
      </p:sp>
      <p:sp>
        <p:nvSpPr>
          <p:cNvPr id="11" name="TextBox 10">
            <a:extLst>
              <a:ext uri="{FF2B5EF4-FFF2-40B4-BE49-F238E27FC236}">
                <a16:creationId xmlns:a16="http://schemas.microsoft.com/office/drawing/2014/main" id="{E1FA6FF9-6258-4584-8AC4-0838D9FE59CF}"/>
              </a:ext>
            </a:extLst>
          </p:cNvPr>
          <p:cNvSpPr txBox="1"/>
          <p:nvPr/>
        </p:nvSpPr>
        <p:spPr>
          <a:xfrm>
            <a:off x="-1064137" y="5226783"/>
            <a:ext cx="2796070" cy="307777"/>
          </a:xfrm>
          <a:prstGeom prst="rect">
            <a:avLst/>
          </a:prstGeom>
          <a:noFill/>
        </p:spPr>
        <p:txBody>
          <a:bodyPr wrap="square" rtlCol="0">
            <a:spAutoFit/>
          </a:bodyPr>
          <a:lstStyle/>
          <a:p>
            <a:pPr algn="ctr"/>
            <a:r>
              <a:rPr lang="en-US" sz="1400" dirty="0">
                <a:solidFill>
                  <a:srgbClr val="A16049"/>
                </a:solidFill>
                <a:latin typeface="Times New Roman" panose="02020603050405020304" pitchFamily="18" charset="0"/>
                <a:cs typeface="Times New Roman" panose="02020603050405020304" pitchFamily="18" charset="0"/>
              </a:rPr>
              <a:t>the</a:t>
            </a:r>
          </a:p>
        </p:txBody>
      </p:sp>
      <p:sp>
        <p:nvSpPr>
          <p:cNvPr id="12" name="TextBox 11">
            <a:extLst>
              <a:ext uri="{FF2B5EF4-FFF2-40B4-BE49-F238E27FC236}">
                <a16:creationId xmlns:a16="http://schemas.microsoft.com/office/drawing/2014/main" id="{C329AD0A-2C37-40D3-9F19-B329F5944217}"/>
              </a:ext>
            </a:extLst>
          </p:cNvPr>
          <p:cNvSpPr txBox="1"/>
          <p:nvPr/>
        </p:nvSpPr>
        <p:spPr>
          <a:xfrm>
            <a:off x="-804666" y="5281247"/>
            <a:ext cx="3655563" cy="461665"/>
          </a:xfrm>
          <a:prstGeom prst="rect">
            <a:avLst/>
          </a:prstGeom>
          <a:noFill/>
        </p:spPr>
        <p:txBody>
          <a:bodyPr wrap="square" rtlCol="0">
            <a:spAutoFit/>
          </a:bodyPr>
          <a:lstStyle/>
          <a:p>
            <a:pPr algn="ctr"/>
            <a:r>
              <a:rPr lang="en-US" sz="2400" dirty="0">
                <a:solidFill>
                  <a:srgbClr val="A16049"/>
                </a:solidFill>
                <a:latin typeface="Times New Roman" panose="02020603050405020304" pitchFamily="18" charset="0"/>
                <a:cs typeface="Times New Roman" panose="02020603050405020304" pitchFamily="18" charset="0"/>
              </a:rPr>
              <a:t>genealogy of </a:t>
            </a:r>
          </a:p>
        </p:txBody>
      </p:sp>
      <p:sp>
        <p:nvSpPr>
          <p:cNvPr id="13" name="TextBox 12">
            <a:extLst>
              <a:ext uri="{FF2B5EF4-FFF2-40B4-BE49-F238E27FC236}">
                <a16:creationId xmlns:a16="http://schemas.microsoft.com/office/drawing/2014/main" id="{9539D023-9B54-4001-A82C-69CABDEF9279}"/>
              </a:ext>
            </a:extLst>
          </p:cNvPr>
          <p:cNvSpPr txBox="1"/>
          <p:nvPr/>
        </p:nvSpPr>
        <p:spPr>
          <a:xfrm>
            <a:off x="-727176" y="5538154"/>
            <a:ext cx="3530449" cy="830997"/>
          </a:xfrm>
          <a:prstGeom prst="rect">
            <a:avLst/>
          </a:prstGeom>
          <a:noFill/>
        </p:spPr>
        <p:txBody>
          <a:bodyPr wrap="square" rtlCol="0">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The</a:t>
            </a:r>
          </a:p>
        </p:txBody>
      </p:sp>
      <p:sp>
        <p:nvSpPr>
          <p:cNvPr id="14" name="Rectangle 13">
            <a:extLst>
              <a:ext uri="{FF2B5EF4-FFF2-40B4-BE49-F238E27FC236}">
                <a16:creationId xmlns:a16="http://schemas.microsoft.com/office/drawing/2014/main" id="{8D191E65-D756-4353-ACCF-6C53A135934A}"/>
              </a:ext>
            </a:extLst>
          </p:cNvPr>
          <p:cNvSpPr/>
          <p:nvPr/>
        </p:nvSpPr>
        <p:spPr>
          <a:xfrm>
            <a:off x="-191000" y="5996869"/>
            <a:ext cx="2562876" cy="830997"/>
          </a:xfrm>
          <a:prstGeom prst="rect">
            <a:avLst/>
          </a:prstGeom>
        </p:spPr>
        <p:txBody>
          <a:bodyPr wrap="square">
            <a:spAutoFit/>
          </a:bodyPr>
          <a:lstStyle/>
          <a:p>
            <a:pPr algn="ctr"/>
            <a:r>
              <a:rPr lang="en-US" sz="4800" dirty="0">
                <a:solidFill>
                  <a:srgbClr val="3E2A26"/>
                </a:solidFill>
                <a:latin typeface="Times New Roman" panose="02020603050405020304" pitchFamily="18" charset="0"/>
                <a:cs typeface="Times New Roman" panose="02020603050405020304" pitchFamily="18" charset="0"/>
              </a:rPr>
              <a:t>King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2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303C4C-D5F3-42C0-BED3-FE1E8A0E6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2975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397</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Californian FB</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10</cp:revision>
  <dcterms:created xsi:type="dcterms:W3CDTF">2017-11-20T19:36:42Z</dcterms:created>
  <dcterms:modified xsi:type="dcterms:W3CDTF">2017-11-26T15:18:31Z</dcterms:modified>
</cp:coreProperties>
</file>