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60" r:id="rId4"/>
    <p:sldId id="261" r:id="rId5"/>
    <p:sldId id="262" r:id="rId6"/>
    <p:sldId id="263" r:id="rId7"/>
    <p:sldId id="264" r:id="rId8"/>
    <p:sldId id="265" r:id="rId9"/>
    <p:sldId id="269" r:id="rId10"/>
    <p:sldId id="267" r:id="rId11"/>
    <p:sldId id="258" r:id="rId12"/>
    <p:sldId id="268" r:id="rId13"/>
    <p:sldId id="266" r:id="rId14"/>
    <p:sldId id="271" r:id="rId15"/>
    <p:sldId id="270" r:id="rId16"/>
    <p:sldId id="27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3E50"/>
    <a:srgbClr val="00122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2" autoAdjust="0"/>
    <p:restoredTop sz="94660"/>
  </p:normalViewPr>
  <p:slideViewPr>
    <p:cSldViewPr snapToGrid="0">
      <p:cViewPr varScale="1">
        <p:scale>
          <a:sx n="61" d="100"/>
          <a:sy n="61" d="100"/>
        </p:scale>
        <p:origin x="30" y="9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ndon Rutter" userId="07c1aaa6c21e76e0" providerId="LiveId" clId="{567F939B-E7FB-4FFE-BD30-BDE342D221E9}"/>
    <pc:docChg chg="custSel addSld delSld modSld sldOrd">
      <pc:chgData name="Landon Rutter" userId="07c1aaa6c21e76e0" providerId="LiveId" clId="{567F939B-E7FB-4FFE-BD30-BDE342D221E9}" dt="2017-10-08T12:10:56.290" v="154"/>
      <pc:docMkLst>
        <pc:docMk/>
      </pc:docMkLst>
      <pc:sldChg chg="addSp delSp modSp">
        <pc:chgData name="Landon Rutter" userId="07c1aaa6c21e76e0" providerId="LiveId" clId="{567F939B-E7FB-4FFE-BD30-BDE342D221E9}" dt="2017-10-08T12:10:31.366" v="143" actId="27614"/>
        <pc:sldMkLst>
          <pc:docMk/>
          <pc:sldMk cId="2401720668" sldId="257"/>
        </pc:sldMkLst>
        <pc:spChg chg="del mod">
          <ac:chgData name="Landon Rutter" userId="07c1aaa6c21e76e0" providerId="LiveId" clId="{567F939B-E7FB-4FFE-BD30-BDE342D221E9}" dt="2017-10-08T12:09:59.166" v="140" actId="478"/>
          <ac:spMkLst>
            <pc:docMk/>
            <pc:sldMk cId="2401720668" sldId="257"/>
            <ac:spMk id="4" creationId="{510A4C5E-960A-41AC-B6D1-961F4F9EB69D}"/>
          </ac:spMkLst>
        </pc:spChg>
        <pc:spChg chg="del">
          <ac:chgData name="Landon Rutter" userId="07c1aaa6c21e76e0" providerId="LiveId" clId="{567F939B-E7FB-4FFE-BD30-BDE342D221E9}" dt="2017-10-08T12:10:02.512" v="141" actId="478"/>
          <ac:spMkLst>
            <pc:docMk/>
            <pc:sldMk cId="2401720668" sldId="257"/>
            <ac:spMk id="5" creationId="{E6F910B8-C4DF-415B-8730-70168F4CFA64}"/>
          </ac:spMkLst>
        </pc:spChg>
        <pc:picChg chg="del">
          <ac:chgData name="Landon Rutter" userId="07c1aaa6c21e76e0" providerId="LiveId" clId="{567F939B-E7FB-4FFE-BD30-BDE342D221E9}" dt="2017-10-08T12:09:53.244" v="138" actId="478"/>
          <ac:picMkLst>
            <pc:docMk/>
            <pc:sldMk cId="2401720668" sldId="257"/>
            <ac:picMk id="3" creationId="{73EF2E52-4272-4168-979A-A8B88DD30EE6}"/>
          </ac:picMkLst>
        </pc:picChg>
        <pc:picChg chg="add mod">
          <ac:chgData name="Landon Rutter" userId="07c1aaa6c21e76e0" providerId="LiveId" clId="{567F939B-E7FB-4FFE-BD30-BDE342D221E9}" dt="2017-10-08T12:10:31.366" v="143" actId="27614"/>
          <ac:picMkLst>
            <pc:docMk/>
            <pc:sldMk cId="2401720668" sldId="257"/>
            <ac:picMk id="6" creationId="{3BAA3DFD-4213-48D3-9DE1-ECA572CF79F8}"/>
          </ac:picMkLst>
        </pc:picChg>
      </pc:sldChg>
      <pc:sldChg chg="modSp">
        <pc:chgData name="Landon Rutter" userId="07c1aaa6c21e76e0" providerId="LiveId" clId="{567F939B-E7FB-4FFE-BD30-BDE342D221E9}" dt="2017-10-08T12:03:18.163" v="65" actId="5793"/>
        <pc:sldMkLst>
          <pc:docMk/>
          <pc:sldMk cId="2138333466" sldId="266"/>
        </pc:sldMkLst>
        <pc:spChg chg="mod">
          <ac:chgData name="Landon Rutter" userId="07c1aaa6c21e76e0" providerId="LiveId" clId="{567F939B-E7FB-4FFE-BD30-BDE342D221E9}" dt="2017-10-08T12:03:18.163" v="65" actId="5793"/>
          <ac:spMkLst>
            <pc:docMk/>
            <pc:sldMk cId="2138333466" sldId="266"/>
            <ac:spMk id="5" creationId="{2FF5BF06-27B1-4871-9485-B12B6B9F4930}"/>
          </ac:spMkLst>
        </pc:spChg>
      </pc:sldChg>
      <pc:sldChg chg="addSp delSp modSp ord">
        <pc:chgData name="Landon Rutter" userId="07c1aaa6c21e76e0" providerId="LiveId" clId="{567F939B-E7FB-4FFE-BD30-BDE342D221E9}" dt="2017-10-08T12:09:03.897" v="135" actId="947"/>
        <pc:sldMkLst>
          <pc:docMk/>
          <pc:sldMk cId="546782443" sldId="268"/>
        </pc:sldMkLst>
        <pc:spChg chg="add del">
          <ac:chgData name="Landon Rutter" userId="07c1aaa6c21e76e0" providerId="LiveId" clId="{567F939B-E7FB-4FFE-BD30-BDE342D221E9}" dt="2017-10-08T12:04:08.788" v="68" actId="478"/>
          <ac:spMkLst>
            <pc:docMk/>
            <pc:sldMk cId="546782443" sldId="268"/>
            <ac:spMk id="2" creationId="{D4F6CACF-69B2-461D-BA51-7A4DF8117512}"/>
          </ac:spMkLst>
        </pc:spChg>
        <pc:spChg chg="mod">
          <ac:chgData name="Landon Rutter" userId="07c1aaa6c21e76e0" providerId="LiveId" clId="{567F939B-E7FB-4FFE-BD30-BDE342D221E9}" dt="2017-10-08T12:09:03.897" v="135" actId="947"/>
          <ac:spMkLst>
            <pc:docMk/>
            <pc:sldMk cId="546782443" sldId="268"/>
            <ac:spMk id="4" creationId="{985D41C8-9E24-4AAC-9A80-ADD1BB076B37}"/>
          </ac:spMkLst>
        </pc:spChg>
      </pc:sldChg>
      <pc:sldChg chg="addSp delSp modSp add">
        <pc:chgData name="Landon Rutter" userId="07c1aaa6c21e76e0" providerId="LiveId" clId="{567F939B-E7FB-4FFE-BD30-BDE342D221E9}" dt="2017-10-08T12:01:25.793" v="27" actId="947"/>
        <pc:sldMkLst>
          <pc:docMk/>
          <pc:sldMk cId="874336401" sldId="269"/>
        </pc:sldMkLst>
        <pc:spChg chg="add del">
          <ac:chgData name="Landon Rutter" userId="07c1aaa6c21e76e0" providerId="LiveId" clId="{567F939B-E7FB-4FFE-BD30-BDE342D221E9}" dt="2017-10-08T11:59:44.090" v="6"/>
          <ac:spMkLst>
            <pc:docMk/>
            <pc:sldMk cId="874336401" sldId="269"/>
            <ac:spMk id="2" creationId="{DDE57316-0054-4E52-AC49-947E22DD35DA}"/>
          </ac:spMkLst>
        </pc:spChg>
        <pc:spChg chg="del mod">
          <ac:chgData name="Landon Rutter" userId="07c1aaa6c21e76e0" providerId="LiveId" clId="{567F939B-E7FB-4FFE-BD30-BDE342D221E9}" dt="2017-10-08T11:59:34.792" v="4" actId="478"/>
          <ac:spMkLst>
            <pc:docMk/>
            <pc:sldMk cId="874336401" sldId="269"/>
            <ac:spMk id="4" creationId="{985D41C8-9E24-4AAC-9A80-ADD1BB076B37}"/>
          </ac:spMkLst>
        </pc:spChg>
        <pc:spChg chg="add mod">
          <ac:chgData name="Landon Rutter" userId="07c1aaa6c21e76e0" providerId="LiveId" clId="{567F939B-E7FB-4FFE-BD30-BDE342D221E9}" dt="2017-10-08T12:01:25.793" v="27" actId="947"/>
          <ac:spMkLst>
            <pc:docMk/>
            <pc:sldMk cId="874336401" sldId="269"/>
            <ac:spMk id="5" creationId="{F29C51AD-A677-4BA1-93E2-94DE72E6489E}"/>
          </ac:spMkLst>
        </pc:spChg>
      </pc:sldChg>
      <pc:sldChg chg="add">
        <pc:chgData name="Landon Rutter" userId="07c1aaa6c21e76e0" providerId="LiveId" clId="{567F939B-E7FB-4FFE-BD30-BDE342D221E9}" dt="2017-10-08T12:03:08.029" v="28"/>
        <pc:sldMkLst>
          <pc:docMk/>
          <pc:sldMk cId="302947231" sldId="270"/>
        </pc:sldMkLst>
      </pc:sldChg>
      <pc:sldChg chg="add">
        <pc:chgData name="Landon Rutter" userId="07c1aaa6c21e76e0" providerId="LiveId" clId="{567F939B-E7FB-4FFE-BD30-BDE342D221E9}" dt="2017-10-08T12:07:51.658" v="100"/>
        <pc:sldMkLst>
          <pc:docMk/>
          <pc:sldMk cId="3041810622" sldId="271"/>
        </pc:sldMkLst>
      </pc:sldChg>
      <pc:sldChg chg="add ord modAnim">
        <pc:chgData name="Landon Rutter" userId="07c1aaa6c21e76e0" providerId="LiveId" clId="{567F939B-E7FB-4FFE-BD30-BDE342D221E9}" dt="2017-10-08T12:10:56.290" v="154"/>
        <pc:sldMkLst>
          <pc:docMk/>
          <pc:sldMk cId="302174634" sldId="272"/>
        </pc:sldMkLst>
      </pc:sldChg>
      <pc:sldChg chg="add del">
        <pc:chgData name="Landon Rutter" userId="07c1aaa6c21e76e0" providerId="LiveId" clId="{567F939B-E7FB-4FFE-BD30-BDE342D221E9}" dt="2017-10-08T12:09:45.859" v="137" actId="2696"/>
        <pc:sldMkLst>
          <pc:docMk/>
          <pc:sldMk cId="3321255137" sldId="272"/>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A3D70F2-0B0C-42E3-84D7-0F1B220D07D1}" type="datetimeFigureOut">
              <a:rPr lang="en-US" smtClean="0"/>
              <a:t>10/8/2017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119D8E-18CC-46EA-BA72-440AC75DACC3}" type="slidenum">
              <a:rPr lang="en-US" smtClean="0"/>
              <a:t>‹#›</a:t>
            </a:fld>
            <a:endParaRPr lang="en-US"/>
          </a:p>
        </p:txBody>
      </p:sp>
    </p:spTree>
    <p:extLst>
      <p:ext uri="{BB962C8B-B14F-4D97-AF65-F5344CB8AC3E}">
        <p14:creationId xmlns:p14="http://schemas.microsoft.com/office/powerpoint/2010/main" val="1743770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3D70F2-0B0C-42E3-84D7-0F1B220D07D1}" type="datetimeFigureOut">
              <a:rPr lang="en-US" smtClean="0"/>
              <a:t>10/8/2017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119D8E-18CC-46EA-BA72-440AC75DACC3}" type="slidenum">
              <a:rPr lang="en-US" smtClean="0"/>
              <a:t>‹#›</a:t>
            </a:fld>
            <a:endParaRPr lang="en-US"/>
          </a:p>
        </p:txBody>
      </p:sp>
    </p:spTree>
    <p:extLst>
      <p:ext uri="{BB962C8B-B14F-4D97-AF65-F5344CB8AC3E}">
        <p14:creationId xmlns:p14="http://schemas.microsoft.com/office/powerpoint/2010/main" val="3700910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3D70F2-0B0C-42E3-84D7-0F1B220D07D1}" type="datetimeFigureOut">
              <a:rPr lang="en-US" smtClean="0"/>
              <a:t>10/8/2017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119D8E-18CC-46EA-BA72-440AC75DACC3}" type="slidenum">
              <a:rPr lang="en-US" smtClean="0"/>
              <a:t>‹#›</a:t>
            </a:fld>
            <a:endParaRPr lang="en-US"/>
          </a:p>
        </p:txBody>
      </p:sp>
    </p:spTree>
    <p:extLst>
      <p:ext uri="{BB962C8B-B14F-4D97-AF65-F5344CB8AC3E}">
        <p14:creationId xmlns:p14="http://schemas.microsoft.com/office/powerpoint/2010/main" val="3942098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3D70F2-0B0C-42E3-84D7-0F1B220D07D1}" type="datetimeFigureOut">
              <a:rPr lang="en-US" smtClean="0"/>
              <a:t>10/8/2017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119D8E-18CC-46EA-BA72-440AC75DACC3}" type="slidenum">
              <a:rPr lang="en-US" smtClean="0"/>
              <a:t>‹#›</a:t>
            </a:fld>
            <a:endParaRPr lang="en-US"/>
          </a:p>
        </p:txBody>
      </p:sp>
    </p:spTree>
    <p:extLst>
      <p:ext uri="{BB962C8B-B14F-4D97-AF65-F5344CB8AC3E}">
        <p14:creationId xmlns:p14="http://schemas.microsoft.com/office/powerpoint/2010/main" val="1912445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3D70F2-0B0C-42E3-84D7-0F1B220D07D1}" type="datetimeFigureOut">
              <a:rPr lang="en-US" smtClean="0"/>
              <a:t>10/8/2017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119D8E-18CC-46EA-BA72-440AC75DACC3}" type="slidenum">
              <a:rPr lang="en-US" smtClean="0"/>
              <a:t>‹#›</a:t>
            </a:fld>
            <a:endParaRPr lang="en-US"/>
          </a:p>
        </p:txBody>
      </p:sp>
    </p:spTree>
    <p:extLst>
      <p:ext uri="{BB962C8B-B14F-4D97-AF65-F5344CB8AC3E}">
        <p14:creationId xmlns:p14="http://schemas.microsoft.com/office/powerpoint/2010/main" val="1586604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3D70F2-0B0C-42E3-84D7-0F1B220D07D1}" type="datetimeFigureOut">
              <a:rPr lang="en-US" smtClean="0"/>
              <a:t>10/8/2017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119D8E-18CC-46EA-BA72-440AC75DACC3}" type="slidenum">
              <a:rPr lang="en-US" smtClean="0"/>
              <a:t>‹#›</a:t>
            </a:fld>
            <a:endParaRPr lang="en-US"/>
          </a:p>
        </p:txBody>
      </p:sp>
    </p:spTree>
    <p:extLst>
      <p:ext uri="{BB962C8B-B14F-4D97-AF65-F5344CB8AC3E}">
        <p14:creationId xmlns:p14="http://schemas.microsoft.com/office/powerpoint/2010/main" val="4260713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A3D70F2-0B0C-42E3-84D7-0F1B220D07D1}" type="datetimeFigureOut">
              <a:rPr lang="en-US" smtClean="0"/>
              <a:t>10/8/2017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119D8E-18CC-46EA-BA72-440AC75DACC3}" type="slidenum">
              <a:rPr lang="en-US" smtClean="0"/>
              <a:t>‹#›</a:t>
            </a:fld>
            <a:endParaRPr lang="en-US"/>
          </a:p>
        </p:txBody>
      </p:sp>
    </p:spTree>
    <p:extLst>
      <p:ext uri="{BB962C8B-B14F-4D97-AF65-F5344CB8AC3E}">
        <p14:creationId xmlns:p14="http://schemas.microsoft.com/office/powerpoint/2010/main" val="983113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A3D70F2-0B0C-42E3-84D7-0F1B220D07D1}" type="datetimeFigureOut">
              <a:rPr lang="en-US" smtClean="0"/>
              <a:t>10/8/2017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119D8E-18CC-46EA-BA72-440AC75DACC3}" type="slidenum">
              <a:rPr lang="en-US" smtClean="0"/>
              <a:t>‹#›</a:t>
            </a:fld>
            <a:endParaRPr lang="en-US"/>
          </a:p>
        </p:txBody>
      </p:sp>
    </p:spTree>
    <p:extLst>
      <p:ext uri="{BB962C8B-B14F-4D97-AF65-F5344CB8AC3E}">
        <p14:creationId xmlns:p14="http://schemas.microsoft.com/office/powerpoint/2010/main" val="4212709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D70F2-0B0C-42E3-84D7-0F1B220D07D1}" type="datetimeFigureOut">
              <a:rPr lang="en-US" smtClean="0"/>
              <a:t>10/8/2017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119D8E-18CC-46EA-BA72-440AC75DACC3}" type="slidenum">
              <a:rPr lang="en-US" smtClean="0"/>
              <a:t>‹#›</a:t>
            </a:fld>
            <a:endParaRPr lang="en-US"/>
          </a:p>
        </p:txBody>
      </p:sp>
    </p:spTree>
    <p:extLst>
      <p:ext uri="{BB962C8B-B14F-4D97-AF65-F5344CB8AC3E}">
        <p14:creationId xmlns:p14="http://schemas.microsoft.com/office/powerpoint/2010/main" val="1899104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D70F2-0B0C-42E3-84D7-0F1B220D07D1}" type="datetimeFigureOut">
              <a:rPr lang="en-US" smtClean="0"/>
              <a:t>10/8/2017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119D8E-18CC-46EA-BA72-440AC75DACC3}" type="slidenum">
              <a:rPr lang="en-US" smtClean="0"/>
              <a:t>‹#›</a:t>
            </a:fld>
            <a:endParaRPr lang="en-US"/>
          </a:p>
        </p:txBody>
      </p:sp>
    </p:spTree>
    <p:extLst>
      <p:ext uri="{BB962C8B-B14F-4D97-AF65-F5344CB8AC3E}">
        <p14:creationId xmlns:p14="http://schemas.microsoft.com/office/powerpoint/2010/main" val="4062464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D70F2-0B0C-42E3-84D7-0F1B220D07D1}" type="datetimeFigureOut">
              <a:rPr lang="en-US" smtClean="0"/>
              <a:t>10/8/2017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119D8E-18CC-46EA-BA72-440AC75DACC3}" type="slidenum">
              <a:rPr lang="en-US" smtClean="0"/>
              <a:t>‹#›</a:t>
            </a:fld>
            <a:endParaRPr lang="en-US"/>
          </a:p>
        </p:txBody>
      </p:sp>
    </p:spTree>
    <p:extLst>
      <p:ext uri="{BB962C8B-B14F-4D97-AF65-F5344CB8AC3E}">
        <p14:creationId xmlns:p14="http://schemas.microsoft.com/office/powerpoint/2010/main" val="2621468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D70F2-0B0C-42E3-84D7-0F1B220D07D1}" type="datetimeFigureOut">
              <a:rPr lang="en-US" smtClean="0"/>
              <a:t>10/8/2017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119D8E-18CC-46EA-BA72-440AC75DACC3}" type="slidenum">
              <a:rPr lang="en-US" smtClean="0"/>
              <a:t>‹#›</a:t>
            </a:fld>
            <a:endParaRPr lang="en-US"/>
          </a:p>
        </p:txBody>
      </p:sp>
    </p:spTree>
    <p:extLst>
      <p:ext uri="{BB962C8B-B14F-4D97-AF65-F5344CB8AC3E}">
        <p14:creationId xmlns:p14="http://schemas.microsoft.com/office/powerpoint/2010/main" val="40803868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text&#10;&#10;Description generated with high confidence">
            <a:extLst>
              <a:ext uri="{FF2B5EF4-FFF2-40B4-BE49-F238E27FC236}">
                <a16:creationId xmlns:a16="http://schemas.microsoft.com/office/drawing/2014/main" id="{3BAA3DFD-4213-48D3-9DE1-ECA572CF79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401720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window&#10;&#10;Description generated with very high confidence">
            <a:extLst>
              <a:ext uri="{FF2B5EF4-FFF2-40B4-BE49-F238E27FC236}">
                <a16:creationId xmlns:a16="http://schemas.microsoft.com/office/drawing/2014/main" id="{60824EEC-FD30-4AA2-BD4E-E17865DF2A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985D41C8-9E24-4AAC-9A80-ADD1BB076B37}"/>
              </a:ext>
            </a:extLst>
          </p:cNvPr>
          <p:cNvSpPr/>
          <p:nvPr/>
        </p:nvSpPr>
        <p:spPr>
          <a:xfrm>
            <a:off x="640861" y="866881"/>
            <a:ext cx="7862277" cy="3170099"/>
          </a:xfrm>
          <a:prstGeom prst="rect">
            <a:avLst/>
          </a:prstGeom>
        </p:spPr>
        <p:txBody>
          <a:bodyPr wrap="square">
            <a:spAutoFit/>
          </a:bodyPr>
          <a:lstStyle/>
          <a:p>
            <a:r>
              <a:rPr lang="en-US" sz="3200" b="1"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Mark 16:15-16</a:t>
            </a:r>
          </a:p>
          <a:p>
            <a:endParaRPr lang="en-US" sz="800" b="1" dirty="0">
              <a:solidFill>
                <a:srgbClr val="193E50"/>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15</a:t>
            </a:r>
            <a:r>
              <a:rPr lang="en-US" sz="3200"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 And he said to them, “Go into all the world and proclaim the gospel to the whole creation. </a:t>
            </a:r>
          </a:p>
          <a:p>
            <a:r>
              <a:rPr lang="en-US" sz="3200" baseline="30000"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16</a:t>
            </a:r>
            <a:r>
              <a:rPr lang="en-US" sz="3200"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 Whoever believes and is baptized will be saved, but whoever does not believe will be condemned. </a:t>
            </a:r>
          </a:p>
          <a:p>
            <a:endParaRPr lang="en-US" sz="3200" b="1" dirty="0">
              <a:solidFill>
                <a:srgbClr val="193E50"/>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41733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sky&#10;&#10;Description generated with very high confidence">
            <a:extLst>
              <a:ext uri="{FF2B5EF4-FFF2-40B4-BE49-F238E27FC236}">
                <a16:creationId xmlns:a16="http://schemas.microsoft.com/office/drawing/2014/main" id="{BA618925-F67A-43FA-BBD3-53A7CA4FC4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FEDDB2EE-CC7B-4B1B-89CE-ACFB2F6E3F28}"/>
              </a:ext>
            </a:extLst>
          </p:cNvPr>
          <p:cNvSpPr txBox="1"/>
          <p:nvPr/>
        </p:nvSpPr>
        <p:spPr>
          <a:xfrm>
            <a:off x="406400" y="453292"/>
            <a:ext cx="5588000" cy="646331"/>
          </a:xfrm>
          <a:prstGeom prst="rect">
            <a:avLst/>
          </a:prstGeom>
          <a:noFill/>
        </p:spPr>
        <p:txBody>
          <a:bodyPr wrap="square" rtlCol="0">
            <a:spAutoFit/>
          </a:bodyPr>
          <a:lstStyle/>
          <a:p>
            <a:r>
              <a:rPr lang="en-US" sz="3600" b="1" dirty="0">
                <a:solidFill>
                  <a:srgbClr val="193E50"/>
                </a:solidFill>
                <a:latin typeface="Arial Narrow" panose="020B0606020202030204" pitchFamily="34" charset="0"/>
              </a:rPr>
              <a:t>Why Baptism?</a:t>
            </a:r>
          </a:p>
        </p:txBody>
      </p:sp>
      <p:sp>
        <p:nvSpPr>
          <p:cNvPr id="5" name="TextBox 4">
            <a:extLst>
              <a:ext uri="{FF2B5EF4-FFF2-40B4-BE49-F238E27FC236}">
                <a16:creationId xmlns:a16="http://schemas.microsoft.com/office/drawing/2014/main" id="{2FF5BF06-27B1-4871-9485-B12B6B9F4930}"/>
              </a:ext>
            </a:extLst>
          </p:cNvPr>
          <p:cNvSpPr txBox="1"/>
          <p:nvPr/>
        </p:nvSpPr>
        <p:spPr>
          <a:xfrm>
            <a:off x="515815" y="1516185"/>
            <a:ext cx="7838831" cy="2062103"/>
          </a:xfrm>
          <a:prstGeom prst="rect">
            <a:avLst/>
          </a:prstGeom>
          <a:noFill/>
        </p:spPr>
        <p:txBody>
          <a:bodyPr wrap="square" rtlCol="0">
            <a:spAutoFit/>
          </a:bodyPr>
          <a:lstStyle/>
          <a:p>
            <a:pPr marL="514350" indent="-514350">
              <a:buAutoNum type="arabicPeriod"/>
            </a:pPr>
            <a:r>
              <a:rPr lang="en-US" sz="3200" b="1" dirty="0">
                <a:solidFill>
                  <a:srgbClr val="193E50"/>
                </a:solidFill>
                <a:latin typeface="Arial Narrow" panose="020B0606020202030204" pitchFamily="34" charset="0"/>
              </a:rPr>
              <a:t>Because Jesus Said So!</a:t>
            </a:r>
          </a:p>
          <a:p>
            <a:r>
              <a:rPr lang="en-US" sz="3200" b="1" dirty="0">
                <a:solidFill>
                  <a:srgbClr val="193E50"/>
                </a:solidFill>
                <a:latin typeface="Arial Narrow" panose="020B0606020202030204" pitchFamily="34" charset="0"/>
              </a:rPr>
              <a:t>	 </a:t>
            </a:r>
            <a:r>
              <a:rPr lang="en-US" sz="3200" dirty="0">
                <a:solidFill>
                  <a:srgbClr val="193E50"/>
                </a:solidFill>
                <a:latin typeface="Arial Narrow" panose="020B0606020202030204" pitchFamily="34" charset="0"/>
              </a:rPr>
              <a:t>- Mk. 16:16; Matt. 28:18-20; Jn. 3:5</a:t>
            </a:r>
          </a:p>
          <a:p>
            <a:r>
              <a:rPr lang="en-US" sz="3200" dirty="0">
                <a:solidFill>
                  <a:srgbClr val="193E50"/>
                </a:solidFill>
                <a:latin typeface="Arial Narrow" panose="020B0606020202030204" pitchFamily="34" charset="0"/>
              </a:rPr>
              <a:t> </a:t>
            </a:r>
            <a:endParaRPr lang="en-US" sz="3200" b="1" dirty="0">
              <a:solidFill>
                <a:srgbClr val="193E50"/>
              </a:solidFill>
              <a:latin typeface="Arial Narrow" panose="020B0606020202030204" pitchFamily="34" charset="0"/>
            </a:endParaRPr>
          </a:p>
          <a:p>
            <a:r>
              <a:rPr lang="en-US" sz="3200" b="1" dirty="0">
                <a:solidFill>
                  <a:srgbClr val="193E50"/>
                </a:solidFill>
                <a:latin typeface="Arial Narrow" panose="020B0606020202030204" pitchFamily="34" charset="0"/>
              </a:rPr>
              <a:t>	</a:t>
            </a:r>
          </a:p>
        </p:txBody>
      </p:sp>
    </p:spTree>
    <p:extLst>
      <p:ext uri="{BB962C8B-B14F-4D97-AF65-F5344CB8AC3E}">
        <p14:creationId xmlns:p14="http://schemas.microsoft.com/office/powerpoint/2010/main" val="1206170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window&#10;&#10;Description generated with very high confidence">
            <a:extLst>
              <a:ext uri="{FF2B5EF4-FFF2-40B4-BE49-F238E27FC236}">
                <a16:creationId xmlns:a16="http://schemas.microsoft.com/office/drawing/2014/main" id="{60824EEC-FD30-4AA2-BD4E-E17865DF2A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985D41C8-9E24-4AAC-9A80-ADD1BB076B37}"/>
              </a:ext>
            </a:extLst>
          </p:cNvPr>
          <p:cNvSpPr/>
          <p:nvPr/>
        </p:nvSpPr>
        <p:spPr>
          <a:xfrm>
            <a:off x="640861" y="866881"/>
            <a:ext cx="7862277" cy="5632311"/>
          </a:xfrm>
          <a:prstGeom prst="rect">
            <a:avLst/>
          </a:prstGeom>
        </p:spPr>
        <p:txBody>
          <a:bodyPr wrap="square">
            <a:spAutoFit/>
          </a:bodyPr>
          <a:lstStyle/>
          <a:p>
            <a:r>
              <a:rPr lang="en-US" sz="3200" b="1"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Acts 2:37-39</a:t>
            </a:r>
          </a:p>
          <a:p>
            <a:endParaRPr lang="en-US" sz="800" b="1" dirty="0">
              <a:solidFill>
                <a:srgbClr val="193E50"/>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37</a:t>
            </a:r>
            <a:r>
              <a:rPr lang="en-US" sz="3200"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 Now when they heard this they were cut to the heart, and said to Peter and the rest of the apostles, “Brothers, what shall we do?” </a:t>
            </a:r>
            <a:r>
              <a:rPr lang="en-US" sz="3200" baseline="30000"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38</a:t>
            </a:r>
            <a:r>
              <a:rPr lang="en-US" sz="3200"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 And Peter said to them, “Repent and be baptized every one of you in the name of Jesus Christ for the forgiveness of your sins, and you will receive the gift of the Holy Spirit. </a:t>
            </a:r>
            <a:r>
              <a:rPr lang="en-US" sz="3200" baseline="30000"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39</a:t>
            </a:r>
            <a:r>
              <a:rPr lang="en-US" sz="3200"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 For the promise is for you and for your children and for all who are far off, everyone whom the Lord our God calls to himself.”</a:t>
            </a:r>
          </a:p>
          <a:p>
            <a:endParaRPr lang="en-US" sz="3200" b="1" dirty="0">
              <a:solidFill>
                <a:srgbClr val="193E50"/>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46782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sky&#10;&#10;Description generated with very high confidence">
            <a:extLst>
              <a:ext uri="{FF2B5EF4-FFF2-40B4-BE49-F238E27FC236}">
                <a16:creationId xmlns:a16="http://schemas.microsoft.com/office/drawing/2014/main" id="{BA618925-F67A-43FA-BBD3-53A7CA4FC4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FEDDB2EE-CC7B-4B1B-89CE-ACFB2F6E3F28}"/>
              </a:ext>
            </a:extLst>
          </p:cNvPr>
          <p:cNvSpPr txBox="1"/>
          <p:nvPr/>
        </p:nvSpPr>
        <p:spPr>
          <a:xfrm>
            <a:off x="406400" y="453292"/>
            <a:ext cx="5588000" cy="646331"/>
          </a:xfrm>
          <a:prstGeom prst="rect">
            <a:avLst/>
          </a:prstGeom>
          <a:noFill/>
        </p:spPr>
        <p:txBody>
          <a:bodyPr wrap="square" rtlCol="0">
            <a:spAutoFit/>
          </a:bodyPr>
          <a:lstStyle/>
          <a:p>
            <a:r>
              <a:rPr lang="en-US" sz="3600" b="1" dirty="0">
                <a:solidFill>
                  <a:srgbClr val="193E50"/>
                </a:solidFill>
                <a:latin typeface="Arial Narrow" panose="020B0606020202030204" pitchFamily="34" charset="0"/>
              </a:rPr>
              <a:t>Why Baptism?</a:t>
            </a:r>
          </a:p>
        </p:txBody>
      </p:sp>
      <p:sp>
        <p:nvSpPr>
          <p:cNvPr id="5" name="TextBox 4">
            <a:extLst>
              <a:ext uri="{FF2B5EF4-FFF2-40B4-BE49-F238E27FC236}">
                <a16:creationId xmlns:a16="http://schemas.microsoft.com/office/drawing/2014/main" id="{2FF5BF06-27B1-4871-9485-B12B6B9F4930}"/>
              </a:ext>
            </a:extLst>
          </p:cNvPr>
          <p:cNvSpPr txBox="1"/>
          <p:nvPr/>
        </p:nvSpPr>
        <p:spPr>
          <a:xfrm>
            <a:off x="515815" y="1516185"/>
            <a:ext cx="7838831" cy="4524315"/>
          </a:xfrm>
          <a:prstGeom prst="rect">
            <a:avLst/>
          </a:prstGeom>
          <a:noFill/>
        </p:spPr>
        <p:txBody>
          <a:bodyPr wrap="square" rtlCol="0">
            <a:spAutoFit/>
          </a:bodyPr>
          <a:lstStyle/>
          <a:p>
            <a:pPr marL="514350" indent="-514350">
              <a:buAutoNum type="arabicPeriod"/>
            </a:pPr>
            <a:r>
              <a:rPr lang="en-US" sz="3200" b="1" dirty="0">
                <a:solidFill>
                  <a:srgbClr val="193E50"/>
                </a:solidFill>
                <a:latin typeface="Arial Narrow" panose="020B0606020202030204" pitchFamily="34" charset="0"/>
              </a:rPr>
              <a:t>Because Jesus said so!</a:t>
            </a:r>
          </a:p>
          <a:p>
            <a:r>
              <a:rPr lang="en-US" sz="3200" b="1" dirty="0">
                <a:solidFill>
                  <a:srgbClr val="193E50"/>
                </a:solidFill>
                <a:latin typeface="Arial Narrow" panose="020B0606020202030204" pitchFamily="34" charset="0"/>
              </a:rPr>
              <a:t>	 </a:t>
            </a:r>
            <a:r>
              <a:rPr lang="en-US" sz="3200" dirty="0">
                <a:solidFill>
                  <a:srgbClr val="193E50"/>
                </a:solidFill>
                <a:latin typeface="Arial Narrow" panose="020B0606020202030204" pitchFamily="34" charset="0"/>
              </a:rPr>
              <a:t>- Mk. 16:16; Matt. 28:18-20; Jn. 3:5</a:t>
            </a:r>
          </a:p>
          <a:p>
            <a:endParaRPr lang="en-US" sz="3200" dirty="0">
              <a:solidFill>
                <a:srgbClr val="193E50"/>
              </a:solidFill>
              <a:latin typeface="Arial Narrow" panose="020B0606020202030204" pitchFamily="34" charset="0"/>
            </a:endParaRPr>
          </a:p>
          <a:p>
            <a:pPr marL="514350" indent="-514350">
              <a:buAutoNum type="arabicPeriod" startAt="2"/>
            </a:pPr>
            <a:r>
              <a:rPr lang="en-US" sz="3200" b="1" dirty="0">
                <a:solidFill>
                  <a:srgbClr val="193E50"/>
                </a:solidFill>
                <a:latin typeface="Arial Narrow" panose="020B0606020202030204" pitchFamily="34" charset="0"/>
              </a:rPr>
              <a:t>It washes away our sins</a:t>
            </a:r>
          </a:p>
          <a:p>
            <a:r>
              <a:rPr lang="en-US" sz="3200" b="1" dirty="0">
                <a:solidFill>
                  <a:srgbClr val="193E50"/>
                </a:solidFill>
                <a:latin typeface="Arial Narrow" panose="020B0606020202030204" pitchFamily="34" charset="0"/>
              </a:rPr>
              <a:t>	 </a:t>
            </a:r>
            <a:r>
              <a:rPr lang="en-US" sz="3200" dirty="0">
                <a:solidFill>
                  <a:srgbClr val="193E50"/>
                </a:solidFill>
                <a:latin typeface="Arial Narrow" panose="020B0606020202030204" pitchFamily="34" charset="0"/>
              </a:rPr>
              <a:t>- Acts 2:38; Acts 22:16</a:t>
            </a:r>
          </a:p>
          <a:p>
            <a:endParaRPr lang="en-US" sz="3200" b="1" dirty="0">
              <a:solidFill>
                <a:srgbClr val="193E50"/>
              </a:solidFill>
              <a:latin typeface="Arial Narrow" panose="020B0606020202030204" pitchFamily="34" charset="0"/>
            </a:endParaRPr>
          </a:p>
          <a:p>
            <a:endParaRPr lang="en-US" sz="3200" b="1" dirty="0">
              <a:solidFill>
                <a:srgbClr val="193E50"/>
              </a:solidFill>
              <a:latin typeface="Arial Narrow" panose="020B0606020202030204" pitchFamily="34" charset="0"/>
            </a:endParaRPr>
          </a:p>
          <a:p>
            <a:r>
              <a:rPr lang="en-US" sz="3200" dirty="0">
                <a:solidFill>
                  <a:srgbClr val="193E50"/>
                </a:solidFill>
                <a:latin typeface="Arial Narrow" panose="020B0606020202030204" pitchFamily="34" charset="0"/>
              </a:rPr>
              <a:t> </a:t>
            </a:r>
            <a:endParaRPr lang="en-US" sz="3200" b="1" dirty="0">
              <a:solidFill>
                <a:srgbClr val="193E50"/>
              </a:solidFill>
              <a:latin typeface="Arial Narrow" panose="020B0606020202030204" pitchFamily="34" charset="0"/>
            </a:endParaRPr>
          </a:p>
          <a:p>
            <a:r>
              <a:rPr lang="en-US" sz="3200" b="1" dirty="0">
                <a:solidFill>
                  <a:srgbClr val="193E50"/>
                </a:solidFill>
                <a:latin typeface="Arial Narrow" panose="020B0606020202030204" pitchFamily="34" charset="0"/>
              </a:rPr>
              <a:t>	</a:t>
            </a:r>
          </a:p>
        </p:txBody>
      </p:sp>
    </p:spTree>
    <p:extLst>
      <p:ext uri="{BB962C8B-B14F-4D97-AF65-F5344CB8AC3E}">
        <p14:creationId xmlns:p14="http://schemas.microsoft.com/office/powerpoint/2010/main" val="21383334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window&#10;&#10;Description generated with very high confidence">
            <a:extLst>
              <a:ext uri="{FF2B5EF4-FFF2-40B4-BE49-F238E27FC236}">
                <a16:creationId xmlns:a16="http://schemas.microsoft.com/office/drawing/2014/main" id="{60824EEC-FD30-4AA2-BD4E-E17865DF2A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985D41C8-9E24-4AAC-9A80-ADD1BB076B37}"/>
              </a:ext>
            </a:extLst>
          </p:cNvPr>
          <p:cNvSpPr/>
          <p:nvPr/>
        </p:nvSpPr>
        <p:spPr>
          <a:xfrm>
            <a:off x="640861" y="866881"/>
            <a:ext cx="7862277" cy="5139869"/>
          </a:xfrm>
          <a:prstGeom prst="rect">
            <a:avLst/>
          </a:prstGeom>
        </p:spPr>
        <p:txBody>
          <a:bodyPr wrap="square">
            <a:spAutoFit/>
          </a:bodyPr>
          <a:lstStyle/>
          <a:p>
            <a:r>
              <a:rPr lang="en-US" sz="3200" b="1"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Gal 3:26-29</a:t>
            </a:r>
          </a:p>
          <a:p>
            <a:endParaRPr lang="en-US" sz="800" b="1" dirty="0">
              <a:solidFill>
                <a:srgbClr val="193E50"/>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26</a:t>
            </a:r>
            <a:r>
              <a:rPr lang="en-US" sz="3200"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 for in Christ Jesus you are all sons of God, through faith. </a:t>
            </a:r>
            <a:r>
              <a:rPr lang="en-US" sz="3200" baseline="30000"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27</a:t>
            </a:r>
            <a:r>
              <a:rPr lang="en-US" sz="3200"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 For as many of you as were baptized into Christ have put on Christ. </a:t>
            </a:r>
            <a:r>
              <a:rPr lang="en-US" sz="3200" baseline="30000"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28</a:t>
            </a:r>
            <a:r>
              <a:rPr lang="en-US" sz="3200"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 There is neither Jew nor Greek, there is neither slave nor free, there is no male and female, for you are all one in Christ Jesus. </a:t>
            </a:r>
            <a:r>
              <a:rPr lang="en-US" sz="3200" baseline="30000"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29</a:t>
            </a:r>
            <a:r>
              <a:rPr lang="en-US" sz="3200"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 And if you are Christ's, then you are Abraham's offspring, heirs according to promise.</a:t>
            </a:r>
          </a:p>
          <a:p>
            <a:endParaRPr lang="en-US" sz="3200" b="1" dirty="0">
              <a:solidFill>
                <a:srgbClr val="193E50"/>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418106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sky&#10;&#10;Description generated with very high confidence">
            <a:extLst>
              <a:ext uri="{FF2B5EF4-FFF2-40B4-BE49-F238E27FC236}">
                <a16:creationId xmlns:a16="http://schemas.microsoft.com/office/drawing/2014/main" id="{BA618925-F67A-43FA-BBD3-53A7CA4FC4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FEDDB2EE-CC7B-4B1B-89CE-ACFB2F6E3F28}"/>
              </a:ext>
            </a:extLst>
          </p:cNvPr>
          <p:cNvSpPr txBox="1"/>
          <p:nvPr/>
        </p:nvSpPr>
        <p:spPr>
          <a:xfrm>
            <a:off x="406400" y="453292"/>
            <a:ext cx="5588000" cy="646331"/>
          </a:xfrm>
          <a:prstGeom prst="rect">
            <a:avLst/>
          </a:prstGeom>
          <a:noFill/>
        </p:spPr>
        <p:txBody>
          <a:bodyPr wrap="square" rtlCol="0">
            <a:spAutoFit/>
          </a:bodyPr>
          <a:lstStyle/>
          <a:p>
            <a:r>
              <a:rPr lang="en-US" sz="3600" b="1" dirty="0">
                <a:solidFill>
                  <a:srgbClr val="193E50"/>
                </a:solidFill>
                <a:latin typeface="Arial Narrow" panose="020B0606020202030204" pitchFamily="34" charset="0"/>
              </a:rPr>
              <a:t>Why Baptism?</a:t>
            </a:r>
          </a:p>
        </p:txBody>
      </p:sp>
      <p:sp>
        <p:nvSpPr>
          <p:cNvPr id="5" name="TextBox 4">
            <a:extLst>
              <a:ext uri="{FF2B5EF4-FFF2-40B4-BE49-F238E27FC236}">
                <a16:creationId xmlns:a16="http://schemas.microsoft.com/office/drawing/2014/main" id="{2FF5BF06-27B1-4871-9485-B12B6B9F4930}"/>
              </a:ext>
            </a:extLst>
          </p:cNvPr>
          <p:cNvSpPr txBox="1"/>
          <p:nvPr/>
        </p:nvSpPr>
        <p:spPr>
          <a:xfrm>
            <a:off x="515815" y="1516185"/>
            <a:ext cx="7838831" cy="5016758"/>
          </a:xfrm>
          <a:prstGeom prst="rect">
            <a:avLst/>
          </a:prstGeom>
          <a:noFill/>
        </p:spPr>
        <p:txBody>
          <a:bodyPr wrap="square" rtlCol="0">
            <a:spAutoFit/>
          </a:bodyPr>
          <a:lstStyle/>
          <a:p>
            <a:pPr marL="514350" indent="-514350">
              <a:buAutoNum type="arabicPeriod"/>
            </a:pPr>
            <a:r>
              <a:rPr lang="en-US" sz="3200" b="1" dirty="0">
                <a:solidFill>
                  <a:srgbClr val="193E50"/>
                </a:solidFill>
                <a:latin typeface="Arial Narrow" panose="020B0606020202030204" pitchFamily="34" charset="0"/>
              </a:rPr>
              <a:t>Because Jesus said so!</a:t>
            </a:r>
          </a:p>
          <a:p>
            <a:r>
              <a:rPr lang="en-US" sz="3200" b="1" dirty="0">
                <a:solidFill>
                  <a:srgbClr val="193E50"/>
                </a:solidFill>
                <a:latin typeface="Arial Narrow" panose="020B0606020202030204" pitchFamily="34" charset="0"/>
              </a:rPr>
              <a:t>	 </a:t>
            </a:r>
            <a:r>
              <a:rPr lang="en-US" sz="3200" dirty="0">
                <a:solidFill>
                  <a:srgbClr val="193E50"/>
                </a:solidFill>
                <a:latin typeface="Arial Narrow" panose="020B0606020202030204" pitchFamily="34" charset="0"/>
              </a:rPr>
              <a:t>- Mk. 16:16; Matt. 28:18-20; Jn. 3:5</a:t>
            </a:r>
          </a:p>
          <a:p>
            <a:endParaRPr lang="en-US" sz="3200" dirty="0">
              <a:solidFill>
                <a:srgbClr val="193E50"/>
              </a:solidFill>
              <a:latin typeface="Arial Narrow" panose="020B0606020202030204" pitchFamily="34" charset="0"/>
            </a:endParaRPr>
          </a:p>
          <a:p>
            <a:pPr marL="514350" indent="-514350">
              <a:buAutoNum type="arabicPeriod" startAt="2"/>
            </a:pPr>
            <a:r>
              <a:rPr lang="en-US" sz="3200" b="1" dirty="0">
                <a:solidFill>
                  <a:srgbClr val="193E50"/>
                </a:solidFill>
                <a:latin typeface="Arial Narrow" panose="020B0606020202030204" pitchFamily="34" charset="0"/>
              </a:rPr>
              <a:t>It washes away our sins</a:t>
            </a:r>
          </a:p>
          <a:p>
            <a:r>
              <a:rPr lang="en-US" sz="3200" b="1" dirty="0">
                <a:solidFill>
                  <a:srgbClr val="193E50"/>
                </a:solidFill>
                <a:latin typeface="Arial Narrow" panose="020B0606020202030204" pitchFamily="34" charset="0"/>
              </a:rPr>
              <a:t>	 </a:t>
            </a:r>
            <a:r>
              <a:rPr lang="en-US" sz="3200" dirty="0">
                <a:solidFill>
                  <a:srgbClr val="193E50"/>
                </a:solidFill>
                <a:latin typeface="Arial Narrow" panose="020B0606020202030204" pitchFamily="34" charset="0"/>
              </a:rPr>
              <a:t>- Acts 2:38; Acts 22:16</a:t>
            </a:r>
          </a:p>
          <a:p>
            <a:endParaRPr lang="en-US" sz="3200" b="1" dirty="0">
              <a:solidFill>
                <a:srgbClr val="193E50"/>
              </a:solidFill>
              <a:latin typeface="Arial Narrow" panose="020B0606020202030204" pitchFamily="34" charset="0"/>
            </a:endParaRPr>
          </a:p>
          <a:p>
            <a:pPr marL="514350" indent="-514350">
              <a:buAutoNum type="arabicPeriod" startAt="3"/>
            </a:pPr>
            <a:r>
              <a:rPr lang="en-US" sz="3200" b="1" dirty="0">
                <a:solidFill>
                  <a:srgbClr val="193E50"/>
                </a:solidFill>
                <a:latin typeface="Arial Narrow" panose="020B0606020202030204" pitchFamily="34" charset="0"/>
              </a:rPr>
              <a:t>It puts us into Christ</a:t>
            </a:r>
          </a:p>
          <a:p>
            <a:r>
              <a:rPr lang="en-US" sz="3200" b="1" dirty="0">
                <a:solidFill>
                  <a:srgbClr val="193E50"/>
                </a:solidFill>
                <a:latin typeface="Arial Narrow" panose="020B0606020202030204" pitchFamily="34" charset="0"/>
              </a:rPr>
              <a:t>	 </a:t>
            </a:r>
            <a:r>
              <a:rPr lang="en-US" sz="3200" dirty="0">
                <a:solidFill>
                  <a:srgbClr val="193E50"/>
                </a:solidFill>
                <a:latin typeface="Arial Narrow" panose="020B0606020202030204" pitchFamily="34" charset="0"/>
              </a:rPr>
              <a:t>- Gal. 3:27</a:t>
            </a:r>
            <a:endParaRPr lang="en-US" sz="3200" b="1" dirty="0">
              <a:solidFill>
                <a:srgbClr val="193E50"/>
              </a:solidFill>
              <a:latin typeface="Arial Narrow" panose="020B0606020202030204" pitchFamily="34" charset="0"/>
            </a:endParaRPr>
          </a:p>
          <a:p>
            <a:r>
              <a:rPr lang="en-US" sz="3200" dirty="0">
                <a:solidFill>
                  <a:srgbClr val="193E50"/>
                </a:solidFill>
                <a:latin typeface="Arial Narrow" panose="020B0606020202030204" pitchFamily="34" charset="0"/>
              </a:rPr>
              <a:t> </a:t>
            </a:r>
            <a:endParaRPr lang="en-US" sz="3200" b="1" dirty="0">
              <a:solidFill>
                <a:srgbClr val="193E50"/>
              </a:solidFill>
              <a:latin typeface="Arial Narrow" panose="020B0606020202030204" pitchFamily="34" charset="0"/>
            </a:endParaRPr>
          </a:p>
          <a:p>
            <a:r>
              <a:rPr lang="en-US" sz="3200" b="1" dirty="0">
                <a:solidFill>
                  <a:srgbClr val="193E50"/>
                </a:solidFill>
                <a:latin typeface="Arial Narrow" panose="020B0606020202030204" pitchFamily="34" charset="0"/>
              </a:rPr>
              <a:t>	</a:t>
            </a:r>
          </a:p>
        </p:txBody>
      </p:sp>
    </p:spTree>
    <p:extLst>
      <p:ext uri="{BB962C8B-B14F-4D97-AF65-F5344CB8AC3E}">
        <p14:creationId xmlns:p14="http://schemas.microsoft.com/office/powerpoint/2010/main" val="3029472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text&#10;&#10;Description generated with high confidence">
            <a:extLst>
              <a:ext uri="{FF2B5EF4-FFF2-40B4-BE49-F238E27FC236}">
                <a16:creationId xmlns:a16="http://schemas.microsoft.com/office/drawing/2014/main" id="{3BAA3DFD-4213-48D3-9DE1-ECA572CF79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02174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window&#10;&#10;Description generated with very high confidence">
            <a:extLst>
              <a:ext uri="{FF2B5EF4-FFF2-40B4-BE49-F238E27FC236}">
                <a16:creationId xmlns:a16="http://schemas.microsoft.com/office/drawing/2014/main" id="{60824EEC-FD30-4AA2-BD4E-E17865DF2A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985D41C8-9E24-4AAC-9A80-ADD1BB076B37}"/>
              </a:ext>
            </a:extLst>
          </p:cNvPr>
          <p:cNvSpPr/>
          <p:nvPr/>
        </p:nvSpPr>
        <p:spPr>
          <a:xfrm>
            <a:off x="640861" y="859065"/>
            <a:ext cx="7862277" cy="5139869"/>
          </a:xfrm>
          <a:prstGeom prst="rect">
            <a:avLst/>
          </a:prstGeom>
        </p:spPr>
        <p:txBody>
          <a:bodyPr wrap="square">
            <a:spAutoFit/>
          </a:bodyPr>
          <a:lstStyle/>
          <a:p>
            <a:r>
              <a:rPr lang="en-US" sz="3200" b="1"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Isaiah 53:4-6</a:t>
            </a:r>
          </a:p>
          <a:p>
            <a:endParaRPr lang="en-US" sz="800" dirty="0">
              <a:solidFill>
                <a:srgbClr val="193E50"/>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4</a:t>
            </a:r>
            <a:r>
              <a:rPr lang="en-US" sz="3200"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 Surely he has borne our griefs and carried our sorrows; yet we esteemed him stricken, smitten by God, and afflicted. </a:t>
            </a:r>
            <a:r>
              <a:rPr lang="en-US" sz="3200" b="1" baseline="30000"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5 </a:t>
            </a:r>
            <a:r>
              <a:rPr lang="en-US" sz="3200"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But he was pierced for our transgressions; he was crushed for our iniquities, upon him was the chastisement that brought us peace, and with his wounds we are healed. </a:t>
            </a:r>
            <a:r>
              <a:rPr lang="en-US" sz="3200" b="1" baseline="30000"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6 </a:t>
            </a:r>
            <a:r>
              <a:rPr lang="en-US" sz="3200"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All we like sheep have gone astray; we have turned—every one—to his own way; and the Lord has laid on him the iniquity of us all.</a:t>
            </a:r>
          </a:p>
        </p:txBody>
      </p:sp>
    </p:spTree>
    <p:extLst>
      <p:ext uri="{BB962C8B-B14F-4D97-AF65-F5344CB8AC3E}">
        <p14:creationId xmlns:p14="http://schemas.microsoft.com/office/powerpoint/2010/main" val="2516344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window&#10;&#10;Description generated with very high confidence">
            <a:extLst>
              <a:ext uri="{FF2B5EF4-FFF2-40B4-BE49-F238E27FC236}">
                <a16:creationId xmlns:a16="http://schemas.microsoft.com/office/drawing/2014/main" id="{60824EEC-FD30-4AA2-BD4E-E17865DF2A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985D41C8-9E24-4AAC-9A80-ADD1BB076B37}"/>
              </a:ext>
            </a:extLst>
          </p:cNvPr>
          <p:cNvSpPr/>
          <p:nvPr/>
        </p:nvSpPr>
        <p:spPr>
          <a:xfrm>
            <a:off x="640861" y="866881"/>
            <a:ext cx="7862277" cy="5632311"/>
          </a:xfrm>
          <a:prstGeom prst="rect">
            <a:avLst/>
          </a:prstGeom>
        </p:spPr>
        <p:txBody>
          <a:bodyPr wrap="square">
            <a:spAutoFit/>
          </a:bodyPr>
          <a:lstStyle/>
          <a:p>
            <a:r>
              <a:rPr lang="en-US" sz="3200" b="1"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Acts 8:26-28</a:t>
            </a:r>
          </a:p>
          <a:p>
            <a:endParaRPr lang="en-US" sz="800" dirty="0">
              <a:solidFill>
                <a:srgbClr val="193E50"/>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26</a:t>
            </a:r>
            <a:r>
              <a:rPr lang="en-US" sz="3200"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 Now an angel of the Lord said to Philip, “Rise and go toward the south to the road that goes down from Jerusalem to Gaza.” This is a desert place. </a:t>
            </a:r>
          </a:p>
          <a:p>
            <a:r>
              <a:rPr lang="en-US" sz="3200" baseline="30000"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27</a:t>
            </a:r>
            <a:r>
              <a:rPr lang="en-US" sz="3200"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 And he rose and went. And there was an Ethiopian, a eunuch, a court official of Candace, queen of the Ethiopians, who was in charge of all her treasure. He had come to Jerusalem to worship </a:t>
            </a:r>
            <a:r>
              <a:rPr lang="en-US" sz="3200" baseline="30000"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28</a:t>
            </a:r>
            <a:r>
              <a:rPr lang="en-US" sz="3200"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 and was returning, seated in his chariot, and he was reading the prophet Isaiah.</a:t>
            </a:r>
          </a:p>
          <a:p>
            <a:endParaRPr lang="en-US" sz="3200" dirty="0">
              <a:solidFill>
                <a:srgbClr val="193E50"/>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50284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window&#10;&#10;Description generated with very high confidence">
            <a:extLst>
              <a:ext uri="{FF2B5EF4-FFF2-40B4-BE49-F238E27FC236}">
                <a16:creationId xmlns:a16="http://schemas.microsoft.com/office/drawing/2014/main" id="{60824EEC-FD30-4AA2-BD4E-E17865DF2A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985D41C8-9E24-4AAC-9A80-ADD1BB076B37}"/>
              </a:ext>
            </a:extLst>
          </p:cNvPr>
          <p:cNvSpPr/>
          <p:nvPr/>
        </p:nvSpPr>
        <p:spPr>
          <a:xfrm>
            <a:off x="640861" y="866881"/>
            <a:ext cx="7862277" cy="3662541"/>
          </a:xfrm>
          <a:prstGeom prst="rect">
            <a:avLst/>
          </a:prstGeom>
        </p:spPr>
        <p:txBody>
          <a:bodyPr wrap="square">
            <a:spAutoFit/>
          </a:bodyPr>
          <a:lstStyle/>
          <a:p>
            <a:r>
              <a:rPr lang="en-US" sz="3200" b="1"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Acts 8:29-31</a:t>
            </a:r>
          </a:p>
          <a:p>
            <a:endParaRPr lang="en-US" sz="800" dirty="0">
              <a:solidFill>
                <a:srgbClr val="193E50"/>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29</a:t>
            </a:r>
            <a:r>
              <a:rPr lang="en-US" sz="3200"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 And the Spirit said to Philip, “Go over and join this chariot.” </a:t>
            </a:r>
            <a:r>
              <a:rPr lang="en-US" sz="3200" baseline="30000"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30</a:t>
            </a:r>
            <a:r>
              <a:rPr lang="en-US" sz="3200"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 So Philip ran to him and heard him reading Isaiah the prophet and asked, “Do you understand what you are reading?”</a:t>
            </a:r>
            <a:r>
              <a:rPr lang="en-US" sz="3200" baseline="30000"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 31 </a:t>
            </a:r>
            <a:r>
              <a:rPr lang="en-US" sz="3200"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And he said, “How can I, unless someone guides me?” And he invited Philip to come up and sit with him.</a:t>
            </a:r>
          </a:p>
        </p:txBody>
      </p:sp>
    </p:spTree>
    <p:extLst>
      <p:ext uri="{BB962C8B-B14F-4D97-AF65-F5344CB8AC3E}">
        <p14:creationId xmlns:p14="http://schemas.microsoft.com/office/powerpoint/2010/main" val="3411078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window&#10;&#10;Description generated with very high confidence">
            <a:extLst>
              <a:ext uri="{FF2B5EF4-FFF2-40B4-BE49-F238E27FC236}">
                <a16:creationId xmlns:a16="http://schemas.microsoft.com/office/drawing/2014/main" id="{60824EEC-FD30-4AA2-BD4E-E17865DF2A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985D41C8-9E24-4AAC-9A80-ADD1BB076B37}"/>
              </a:ext>
            </a:extLst>
          </p:cNvPr>
          <p:cNvSpPr/>
          <p:nvPr/>
        </p:nvSpPr>
        <p:spPr>
          <a:xfrm>
            <a:off x="640861" y="866881"/>
            <a:ext cx="7862277" cy="5355312"/>
          </a:xfrm>
          <a:prstGeom prst="rect">
            <a:avLst/>
          </a:prstGeom>
        </p:spPr>
        <p:txBody>
          <a:bodyPr wrap="square">
            <a:spAutoFit/>
          </a:bodyPr>
          <a:lstStyle/>
          <a:p>
            <a:r>
              <a:rPr lang="en-US" sz="3200" b="1"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Acts 8:32-33</a:t>
            </a:r>
          </a:p>
          <a:p>
            <a:endParaRPr lang="en-US" sz="800" dirty="0">
              <a:solidFill>
                <a:srgbClr val="193E50"/>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32</a:t>
            </a:r>
            <a:r>
              <a:rPr lang="en-US" sz="3200"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 Now the passage of the Scripture that he was reading was this:</a:t>
            </a:r>
          </a:p>
          <a:p>
            <a:endParaRPr lang="en-US" sz="1400" dirty="0">
              <a:solidFill>
                <a:srgbClr val="193E50"/>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i="1"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“Like a sheep he was led to the slaughter</a:t>
            </a:r>
          </a:p>
          <a:p>
            <a:r>
              <a:rPr lang="en-US" sz="3200" i="1"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    and like a lamb before its shearer is silent,</a:t>
            </a:r>
          </a:p>
          <a:p>
            <a:r>
              <a:rPr lang="en-US" sz="3200" i="1"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    so he opens not his mouth.</a:t>
            </a:r>
          </a:p>
          <a:p>
            <a:r>
              <a:rPr lang="en-US" sz="3200" i="1" baseline="30000"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33</a:t>
            </a:r>
            <a:r>
              <a:rPr lang="en-US" sz="3200" i="1"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 In his humiliation justice was denied him.</a:t>
            </a:r>
          </a:p>
          <a:p>
            <a:r>
              <a:rPr lang="en-US" sz="3200" i="1"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    Who can describe his generation?</a:t>
            </a:r>
          </a:p>
          <a:p>
            <a:r>
              <a:rPr lang="en-US" sz="3200" i="1"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For his life is taken away from the earth.”</a:t>
            </a:r>
          </a:p>
          <a:p>
            <a:endParaRPr lang="en-US" sz="3200" dirty="0">
              <a:solidFill>
                <a:srgbClr val="193E50"/>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20121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window&#10;&#10;Description generated with very high confidence">
            <a:extLst>
              <a:ext uri="{FF2B5EF4-FFF2-40B4-BE49-F238E27FC236}">
                <a16:creationId xmlns:a16="http://schemas.microsoft.com/office/drawing/2014/main" id="{60824EEC-FD30-4AA2-BD4E-E17865DF2A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985D41C8-9E24-4AAC-9A80-ADD1BB076B37}"/>
              </a:ext>
            </a:extLst>
          </p:cNvPr>
          <p:cNvSpPr/>
          <p:nvPr/>
        </p:nvSpPr>
        <p:spPr>
          <a:xfrm>
            <a:off x="640861" y="866881"/>
            <a:ext cx="7862277" cy="3170099"/>
          </a:xfrm>
          <a:prstGeom prst="rect">
            <a:avLst/>
          </a:prstGeom>
        </p:spPr>
        <p:txBody>
          <a:bodyPr wrap="square">
            <a:spAutoFit/>
          </a:bodyPr>
          <a:lstStyle/>
          <a:p>
            <a:r>
              <a:rPr lang="en-US" sz="3200" b="1"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Acts 8:34-35</a:t>
            </a:r>
          </a:p>
          <a:p>
            <a:endParaRPr lang="en-US" sz="800" dirty="0">
              <a:solidFill>
                <a:srgbClr val="193E50"/>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34</a:t>
            </a:r>
            <a:r>
              <a:rPr lang="en-US" sz="3200"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 And the eunuch said to Philip, “About whom, I ask you, does the prophet say this, about himself or about someone else?” </a:t>
            </a:r>
            <a:r>
              <a:rPr lang="en-US" sz="3200" baseline="30000"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35</a:t>
            </a:r>
            <a:r>
              <a:rPr lang="en-US" sz="3200"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 Then Philip opened his mouth, and beginning with this Scripture he told him the good news about Jesus.</a:t>
            </a:r>
          </a:p>
        </p:txBody>
      </p:sp>
    </p:spTree>
    <p:extLst>
      <p:ext uri="{BB962C8B-B14F-4D97-AF65-F5344CB8AC3E}">
        <p14:creationId xmlns:p14="http://schemas.microsoft.com/office/powerpoint/2010/main" val="463648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window&#10;&#10;Description generated with very high confidence">
            <a:extLst>
              <a:ext uri="{FF2B5EF4-FFF2-40B4-BE49-F238E27FC236}">
                <a16:creationId xmlns:a16="http://schemas.microsoft.com/office/drawing/2014/main" id="{60824EEC-FD30-4AA2-BD4E-E17865DF2A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985D41C8-9E24-4AAC-9A80-ADD1BB076B37}"/>
              </a:ext>
            </a:extLst>
          </p:cNvPr>
          <p:cNvSpPr/>
          <p:nvPr/>
        </p:nvSpPr>
        <p:spPr>
          <a:xfrm>
            <a:off x="640861" y="866881"/>
            <a:ext cx="7862277" cy="5139869"/>
          </a:xfrm>
          <a:prstGeom prst="rect">
            <a:avLst/>
          </a:prstGeom>
        </p:spPr>
        <p:txBody>
          <a:bodyPr wrap="square">
            <a:spAutoFit/>
          </a:bodyPr>
          <a:lstStyle/>
          <a:p>
            <a:r>
              <a:rPr lang="en-US" sz="3200" b="1"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Acts 8:36-39</a:t>
            </a:r>
          </a:p>
          <a:p>
            <a:endParaRPr lang="en-US" sz="800" dirty="0">
              <a:solidFill>
                <a:srgbClr val="193E50"/>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36 </a:t>
            </a:r>
            <a:r>
              <a:rPr lang="en-US" sz="3200"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And as they were going along the road they came to some water, and the eunuch said, “See, here is water! What prevents me from being baptized?” </a:t>
            </a:r>
          </a:p>
          <a:p>
            <a:r>
              <a:rPr lang="en-US" sz="3200" baseline="30000"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38</a:t>
            </a:r>
            <a:r>
              <a:rPr lang="en-US" sz="3200"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 And he commanded the chariot to stop, and they both went down into the water, Philip and the eunuch, and he baptized him. </a:t>
            </a:r>
            <a:r>
              <a:rPr lang="en-US" sz="3200" baseline="30000"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39</a:t>
            </a:r>
            <a:r>
              <a:rPr lang="en-US" sz="3200"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 And when they came up out of the water, the Spirit of the Lord carried Philip away, and the eunuch saw him no more, and went on his way rejoicing.</a:t>
            </a:r>
          </a:p>
        </p:txBody>
      </p:sp>
    </p:spTree>
    <p:extLst>
      <p:ext uri="{BB962C8B-B14F-4D97-AF65-F5344CB8AC3E}">
        <p14:creationId xmlns:p14="http://schemas.microsoft.com/office/powerpoint/2010/main" val="1956897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window&#10;&#10;Description generated with very high confidence">
            <a:extLst>
              <a:ext uri="{FF2B5EF4-FFF2-40B4-BE49-F238E27FC236}">
                <a16:creationId xmlns:a16="http://schemas.microsoft.com/office/drawing/2014/main" id="{60824EEC-FD30-4AA2-BD4E-E17865DF2A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985D41C8-9E24-4AAC-9A80-ADD1BB076B37}"/>
              </a:ext>
            </a:extLst>
          </p:cNvPr>
          <p:cNvSpPr/>
          <p:nvPr/>
        </p:nvSpPr>
        <p:spPr>
          <a:xfrm>
            <a:off x="640861" y="866881"/>
            <a:ext cx="7862277" cy="2677656"/>
          </a:xfrm>
          <a:prstGeom prst="rect">
            <a:avLst/>
          </a:prstGeom>
        </p:spPr>
        <p:txBody>
          <a:bodyPr wrap="square">
            <a:spAutoFit/>
          </a:bodyPr>
          <a:lstStyle/>
          <a:p>
            <a:r>
              <a:rPr lang="en-US" sz="3200" b="1"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Ephesians 2:8-9</a:t>
            </a:r>
          </a:p>
          <a:p>
            <a:endParaRPr lang="en-US" sz="800" b="1" dirty="0">
              <a:solidFill>
                <a:srgbClr val="193E50"/>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8</a:t>
            </a:r>
            <a:r>
              <a:rPr lang="en-US" sz="3200"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 For by grace you have been saved through faith. And this is not your own doing; it is the gift of God, </a:t>
            </a:r>
            <a:r>
              <a:rPr lang="en-US" sz="3200" baseline="30000"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9</a:t>
            </a:r>
            <a:r>
              <a:rPr lang="en-US" sz="3200" dirty="0">
                <a:solidFill>
                  <a:srgbClr val="193E50"/>
                </a:solidFill>
                <a:latin typeface="Arial Narrow" panose="020B0606020202030204" pitchFamily="34" charset="0"/>
                <a:ea typeface="Calibri" panose="020F0502020204030204" pitchFamily="34" charset="0"/>
                <a:cs typeface="Times New Roman" panose="02020603050405020304" pitchFamily="18" charset="0"/>
              </a:rPr>
              <a:t> not a result of works, so that no one may boast. </a:t>
            </a:r>
          </a:p>
          <a:p>
            <a:endParaRPr lang="en-US" sz="3200" dirty="0">
              <a:solidFill>
                <a:srgbClr val="193E50"/>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69407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window&#10;&#10;Description generated with very high confidence">
            <a:extLst>
              <a:ext uri="{FF2B5EF4-FFF2-40B4-BE49-F238E27FC236}">
                <a16:creationId xmlns:a16="http://schemas.microsoft.com/office/drawing/2014/main" id="{60824EEC-FD30-4AA2-BD4E-E17865DF2A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Rectangle 4">
            <a:extLst>
              <a:ext uri="{FF2B5EF4-FFF2-40B4-BE49-F238E27FC236}">
                <a16:creationId xmlns:a16="http://schemas.microsoft.com/office/drawing/2014/main" id="{F29C51AD-A677-4BA1-93E2-94DE72E6489E}"/>
              </a:ext>
            </a:extLst>
          </p:cNvPr>
          <p:cNvSpPr/>
          <p:nvPr/>
        </p:nvSpPr>
        <p:spPr>
          <a:xfrm>
            <a:off x="671885" y="1413063"/>
            <a:ext cx="7800230" cy="4154984"/>
          </a:xfrm>
          <a:prstGeom prst="rect">
            <a:avLst/>
          </a:prstGeom>
        </p:spPr>
        <p:txBody>
          <a:bodyPr wrap="square">
            <a:spAutoFit/>
          </a:bodyPr>
          <a:lstStyle/>
          <a:p>
            <a:r>
              <a:rPr lang="en-US" sz="3200" b="1" dirty="0">
                <a:solidFill>
                  <a:srgbClr val="193E50"/>
                </a:solidFill>
                <a:latin typeface="Arial Narrow" panose="020B0606020202030204" pitchFamily="34" charset="0"/>
              </a:rPr>
              <a:t>Titus 3:5-7</a:t>
            </a:r>
          </a:p>
          <a:p>
            <a:endParaRPr lang="en-US" sz="800" b="1" dirty="0">
              <a:solidFill>
                <a:srgbClr val="193E50"/>
              </a:solidFill>
              <a:latin typeface="Arial Narrow" panose="020B0606020202030204" pitchFamily="34" charset="0"/>
            </a:endParaRPr>
          </a:p>
          <a:p>
            <a:r>
              <a:rPr lang="en-US" sz="3200" baseline="30000" dirty="0">
                <a:solidFill>
                  <a:srgbClr val="193E50"/>
                </a:solidFill>
                <a:latin typeface="Arial Narrow" panose="020B0606020202030204" pitchFamily="34" charset="0"/>
              </a:rPr>
              <a:t>5</a:t>
            </a:r>
            <a:r>
              <a:rPr lang="en-US" sz="3200" dirty="0">
                <a:solidFill>
                  <a:srgbClr val="193E50"/>
                </a:solidFill>
                <a:latin typeface="Arial Narrow" panose="020B0606020202030204" pitchFamily="34" charset="0"/>
              </a:rPr>
              <a:t> he saved us, not because of works done by us in righteousness, but according to his own mercy, by the washing of regeneration and renewal of the Holy Spirit, </a:t>
            </a:r>
            <a:r>
              <a:rPr lang="en-US" sz="3200" baseline="30000" dirty="0">
                <a:solidFill>
                  <a:srgbClr val="193E50"/>
                </a:solidFill>
                <a:latin typeface="Arial Narrow" panose="020B0606020202030204" pitchFamily="34" charset="0"/>
              </a:rPr>
              <a:t>6</a:t>
            </a:r>
            <a:r>
              <a:rPr lang="en-US" sz="3200" dirty="0">
                <a:solidFill>
                  <a:srgbClr val="193E50"/>
                </a:solidFill>
                <a:latin typeface="Arial Narrow" panose="020B0606020202030204" pitchFamily="34" charset="0"/>
              </a:rPr>
              <a:t> whom he poured out on us richly through Jesus Christ our Savior, </a:t>
            </a:r>
            <a:r>
              <a:rPr lang="en-US" sz="3200" baseline="30000" dirty="0">
                <a:solidFill>
                  <a:srgbClr val="193E50"/>
                </a:solidFill>
                <a:latin typeface="Arial Narrow" panose="020B0606020202030204" pitchFamily="34" charset="0"/>
              </a:rPr>
              <a:t>7</a:t>
            </a:r>
            <a:r>
              <a:rPr lang="en-US" sz="3200" dirty="0">
                <a:solidFill>
                  <a:srgbClr val="193E50"/>
                </a:solidFill>
                <a:latin typeface="Arial Narrow" panose="020B0606020202030204" pitchFamily="34" charset="0"/>
              </a:rPr>
              <a:t> so that being justified by his grace we might become heirs according to the hope of eternal life.</a:t>
            </a:r>
          </a:p>
        </p:txBody>
      </p:sp>
    </p:spTree>
    <p:extLst>
      <p:ext uri="{BB962C8B-B14F-4D97-AF65-F5344CB8AC3E}">
        <p14:creationId xmlns:p14="http://schemas.microsoft.com/office/powerpoint/2010/main" val="8743364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TotalTime>
  <Words>774</Words>
  <Application>Microsoft Office PowerPoint</Application>
  <PresentationFormat>On-screen Show (4:3)</PresentationFormat>
  <Paragraphs>69</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Arial Narrow</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8</cp:revision>
  <dcterms:created xsi:type="dcterms:W3CDTF">2017-10-04T14:11:04Z</dcterms:created>
  <dcterms:modified xsi:type="dcterms:W3CDTF">2017-10-08T12:11:34Z</dcterms:modified>
</cp:coreProperties>
</file>