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64" r:id="rId6"/>
    <p:sldId id="26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2" autoAdjust="0"/>
    <p:restoredTop sz="94660"/>
  </p:normalViewPr>
  <p:slideViewPr>
    <p:cSldViewPr snapToGrid="0">
      <p:cViewPr varScale="1">
        <p:scale>
          <a:sx n="60" d="100"/>
          <a:sy n="60" d="100"/>
        </p:scale>
        <p:origin x="69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ndon Rutter" userId="07c1aaa6c21e76e0" providerId="LiveId" clId="{58B6BBB3-C40E-4F20-9A7C-1C57B9FBF910}"/>
    <pc:docChg chg="custSel addSld delSld modSld sldOrd modMainMaster">
      <pc:chgData name="Landon Rutter" userId="07c1aaa6c21e76e0" providerId="LiveId" clId="{58B6BBB3-C40E-4F20-9A7C-1C57B9FBF910}" dt="2017-10-08T20:45:00.496" v="1050"/>
      <pc:docMkLst>
        <pc:docMk/>
      </pc:docMkLst>
      <pc:sldChg chg="addSp delSp modSp">
        <pc:chgData name="Landon Rutter" userId="07c1aaa6c21e76e0" providerId="LiveId" clId="{58B6BBB3-C40E-4F20-9A7C-1C57B9FBF910}" dt="2017-10-08T20:43:52.324" v="1021"/>
        <pc:sldMkLst>
          <pc:docMk/>
          <pc:sldMk cId="1537598269" sldId="256"/>
        </pc:sldMkLst>
        <pc:spChg chg="del">
          <ac:chgData name="Landon Rutter" userId="07c1aaa6c21e76e0" providerId="LiveId" clId="{58B6BBB3-C40E-4F20-9A7C-1C57B9FBF910}" dt="2017-10-08T20:43:23.198" v="1017" actId="478"/>
          <ac:spMkLst>
            <pc:docMk/>
            <pc:sldMk cId="1537598269" sldId="256"/>
            <ac:spMk id="6" creationId="{D6DF352A-B7E4-47F1-A9D4-CC8A24F61554}"/>
          </ac:spMkLst>
        </pc:spChg>
        <pc:spChg chg="del">
          <ac:chgData name="Landon Rutter" userId="07c1aaa6c21e76e0" providerId="LiveId" clId="{58B6BBB3-C40E-4F20-9A7C-1C57B9FBF910}" dt="2017-10-08T20:43:26.784" v="1018" actId="478"/>
          <ac:spMkLst>
            <pc:docMk/>
            <pc:sldMk cId="1537598269" sldId="256"/>
            <ac:spMk id="7" creationId="{9B69DBDC-A61A-433E-86AE-4FEB6B7F6B51}"/>
          </ac:spMkLst>
        </pc:spChg>
        <pc:spChg chg="del mod">
          <ac:chgData name="Landon Rutter" userId="07c1aaa6c21e76e0" providerId="LiveId" clId="{58B6BBB3-C40E-4F20-9A7C-1C57B9FBF910}" dt="2017-10-08T20:43:30.044" v="1019" actId="478"/>
          <ac:spMkLst>
            <pc:docMk/>
            <pc:sldMk cId="1537598269" sldId="256"/>
            <ac:spMk id="8" creationId="{90ED889F-4FB7-4A3D-9241-F62D849E8DD5}"/>
          </ac:spMkLst>
        </pc:spChg>
        <pc:spChg chg="del">
          <ac:chgData name="Landon Rutter" userId="07c1aaa6c21e76e0" providerId="LiveId" clId="{58B6BBB3-C40E-4F20-9A7C-1C57B9FBF910}" dt="2017-10-08T20:43:33.665" v="1020" actId="478"/>
          <ac:spMkLst>
            <pc:docMk/>
            <pc:sldMk cId="1537598269" sldId="256"/>
            <ac:spMk id="9" creationId="{9B805578-97C2-4259-B767-996393361353}"/>
          </ac:spMkLst>
        </pc:spChg>
        <pc:picChg chg="add mod">
          <ac:chgData name="Landon Rutter" userId="07c1aaa6c21e76e0" providerId="LiveId" clId="{58B6BBB3-C40E-4F20-9A7C-1C57B9FBF910}" dt="2017-10-08T20:43:52.324" v="1021"/>
          <ac:picMkLst>
            <pc:docMk/>
            <pc:sldMk cId="1537598269" sldId="256"/>
            <ac:picMk id="3" creationId="{CC72B0C9-0BF3-4CE6-A4D2-8AC453707644}"/>
          </ac:picMkLst>
        </pc:picChg>
        <pc:picChg chg="del">
          <ac:chgData name="Landon Rutter" userId="07c1aaa6c21e76e0" providerId="LiveId" clId="{58B6BBB3-C40E-4F20-9A7C-1C57B9FBF910}" dt="2017-10-08T20:43:16.705" v="1015" actId="478"/>
          <ac:picMkLst>
            <pc:docMk/>
            <pc:sldMk cId="1537598269" sldId="256"/>
            <ac:picMk id="5" creationId="{96A15BF4-A382-4261-9C9F-A03F76D1BEE6}"/>
          </ac:picMkLst>
        </pc:picChg>
      </pc:sldChg>
      <pc:sldChg chg="addSp modSp add modAnim">
        <pc:chgData name="Landon Rutter" userId="07c1aaa6c21e76e0" providerId="LiveId" clId="{58B6BBB3-C40E-4F20-9A7C-1C57B9FBF910}" dt="2017-10-08T20:44:19.833" v="1031"/>
        <pc:sldMkLst>
          <pc:docMk/>
          <pc:sldMk cId="2486742250" sldId="257"/>
        </pc:sldMkLst>
        <pc:spChg chg="add mod">
          <ac:chgData name="Landon Rutter" userId="07c1aaa6c21e76e0" providerId="LiveId" clId="{58B6BBB3-C40E-4F20-9A7C-1C57B9FBF910}" dt="2017-10-06T12:47:16.826" v="146" actId="20577"/>
          <ac:spMkLst>
            <pc:docMk/>
            <pc:sldMk cId="2486742250" sldId="257"/>
            <ac:spMk id="4" creationId="{9DA21939-5050-42CF-881E-DB89F6EC7F1D}"/>
          </ac:spMkLst>
        </pc:spChg>
        <pc:picChg chg="add mod">
          <ac:chgData name="Landon Rutter" userId="07c1aaa6c21e76e0" providerId="LiveId" clId="{58B6BBB3-C40E-4F20-9A7C-1C57B9FBF910}" dt="2017-10-06T12:43:53.955" v="34" actId="1076"/>
          <ac:picMkLst>
            <pc:docMk/>
            <pc:sldMk cId="2486742250" sldId="257"/>
            <ac:picMk id="3" creationId="{57FEB381-E195-4C28-B062-8E39C25EFD9C}"/>
          </ac:picMkLst>
        </pc:picChg>
      </pc:sldChg>
      <pc:sldChg chg="del">
        <pc:chgData name="Landon Rutter" userId="07c1aaa6c21e76e0" providerId="LiveId" clId="{58B6BBB3-C40E-4F20-9A7C-1C57B9FBF910}" dt="2017-10-06T12:37:46.904" v="0" actId="2696"/>
        <pc:sldMkLst>
          <pc:docMk/>
          <pc:sldMk cId="3686769860" sldId="257"/>
        </pc:sldMkLst>
      </pc:sldChg>
      <pc:sldChg chg="modSp add modAnim">
        <pc:chgData name="Landon Rutter" userId="07c1aaa6c21e76e0" providerId="LiveId" clId="{58B6BBB3-C40E-4F20-9A7C-1C57B9FBF910}" dt="2017-10-08T20:44:29.939" v="1035"/>
        <pc:sldMkLst>
          <pc:docMk/>
          <pc:sldMk cId="2267155957" sldId="258"/>
        </pc:sldMkLst>
        <pc:spChg chg="mod">
          <ac:chgData name="Landon Rutter" userId="07c1aaa6c21e76e0" providerId="LiveId" clId="{58B6BBB3-C40E-4F20-9A7C-1C57B9FBF910}" dt="2017-10-08T20:37:33.902" v="830" actId="20577"/>
          <ac:spMkLst>
            <pc:docMk/>
            <pc:sldMk cId="2267155957" sldId="258"/>
            <ac:spMk id="4" creationId="{9DA21939-5050-42CF-881E-DB89F6EC7F1D}"/>
          </ac:spMkLst>
        </pc:spChg>
      </pc:sldChg>
      <pc:sldChg chg="addSp modSp add del">
        <pc:chgData name="Landon Rutter" userId="07c1aaa6c21e76e0" providerId="LiveId" clId="{58B6BBB3-C40E-4F20-9A7C-1C57B9FBF910}" dt="2017-10-08T20:42:48.354" v="1011" actId="2696"/>
        <pc:sldMkLst>
          <pc:docMk/>
          <pc:sldMk cId="1358078236" sldId="259"/>
        </pc:sldMkLst>
        <pc:spChg chg="add mod">
          <ac:chgData name="Landon Rutter" userId="07c1aaa6c21e76e0" providerId="LiveId" clId="{58B6BBB3-C40E-4F20-9A7C-1C57B9FBF910}" dt="2017-10-06T12:51:40.217" v="490" actId="14100"/>
          <ac:spMkLst>
            <pc:docMk/>
            <pc:sldMk cId="1358078236" sldId="259"/>
            <ac:spMk id="4" creationId="{81F75C0C-4A1D-46F8-848B-CC5B587EF819}"/>
          </ac:spMkLst>
        </pc:spChg>
        <pc:spChg chg="add mod">
          <ac:chgData name="Landon Rutter" userId="07c1aaa6c21e76e0" providerId="LiveId" clId="{58B6BBB3-C40E-4F20-9A7C-1C57B9FBF910}" dt="2017-10-08T20:38:11.363" v="834" actId="20577"/>
          <ac:spMkLst>
            <pc:docMk/>
            <pc:sldMk cId="1358078236" sldId="259"/>
            <ac:spMk id="5" creationId="{81730B94-A5AA-4AD7-9AFD-B79B3EC7D1DF}"/>
          </ac:spMkLst>
        </pc:spChg>
        <pc:picChg chg="add mod">
          <ac:chgData name="Landon Rutter" userId="07c1aaa6c21e76e0" providerId="LiveId" clId="{58B6BBB3-C40E-4F20-9A7C-1C57B9FBF910}" dt="2017-10-06T12:51:13.436" v="415" actId="1076"/>
          <ac:picMkLst>
            <pc:docMk/>
            <pc:sldMk cId="1358078236" sldId="259"/>
            <ac:picMk id="3" creationId="{88700740-43DA-4E59-AD0D-F131FBF86961}"/>
          </ac:picMkLst>
        </pc:picChg>
      </pc:sldChg>
      <pc:sldChg chg="modSp add del">
        <pc:chgData name="Landon Rutter" userId="07c1aaa6c21e76e0" providerId="LiveId" clId="{58B6BBB3-C40E-4F20-9A7C-1C57B9FBF910}" dt="2017-10-08T20:42:51.069" v="1012" actId="2696"/>
        <pc:sldMkLst>
          <pc:docMk/>
          <pc:sldMk cId="2709370206" sldId="260"/>
        </pc:sldMkLst>
        <pc:spChg chg="mod">
          <ac:chgData name="Landon Rutter" userId="07c1aaa6c21e76e0" providerId="LiveId" clId="{58B6BBB3-C40E-4F20-9A7C-1C57B9FBF910}" dt="2017-10-06T12:55:46.586" v="729" actId="20577"/>
          <ac:spMkLst>
            <pc:docMk/>
            <pc:sldMk cId="2709370206" sldId="260"/>
            <ac:spMk id="5" creationId="{81730B94-A5AA-4AD7-9AFD-B79B3EC7D1DF}"/>
          </ac:spMkLst>
        </pc:spChg>
      </pc:sldChg>
      <pc:sldChg chg="modSp add del">
        <pc:chgData name="Landon Rutter" userId="07c1aaa6c21e76e0" providerId="LiveId" clId="{58B6BBB3-C40E-4F20-9A7C-1C57B9FBF910}" dt="2017-10-08T20:42:53.261" v="1014" actId="2696"/>
        <pc:sldMkLst>
          <pc:docMk/>
          <pc:sldMk cId="3271704939" sldId="261"/>
        </pc:sldMkLst>
        <pc:spChg chg="mod">
          <ac:chgData name="Landon Rutter" userId="07c1aaa6c21e76e0" providerId="LiveId" clId="{58B6BBB3-C40E-4F20-9A7C-1C57B9FBF910}" dt="2017-10-06T12:57:01.574" v="829" actId="20577"/>
          <ac:spMkLst>
            <pc:docMk/>
            <pc:sldMk cId="3271704939" sldId="261"/>
            <ac:spMk id="5" creationId="{81730B94-A5AA-4AD7-9AFD-B79B3EC7D1DF}"/>
          </ac:spMkLst>
        </pc:spChg>
      </pc:sldChg>
      <pc:sldChg chg="modSp add del">
        <pc:chgData name="Landon Rutter" userId="07c1aaa6c21e76e0" providerId="LiveId" clId="{58B6BBB3-C40E-4F20-9A7C-1C57B9FBF910}" dt="2017-10-08T20:42:46.093" v="1010" actId="2696"/>
        <pc:sldMkLst>
          <pc:docMk/>
          <pc:sldMk cId="1464525540" sldId="262"/>
        </pc:sldMkLst>
        <pc:spChg chg="mod">
          <ac:chgData name="Landon Rutter" userId="07c1aaa6c21e76e0" providerId="LiveId" clId="{58B6BBB3-C40E-4F20-9A7C-1C57B9FBF910}" dt="2017-10-08T20:39:20.751" v="909" actId="20577"/>
          <ac:spMkLst>
            <pc:docMk/>
            <pc:sldMk cId="1464525540" sldId="262"/>
            <ac:spMk id="5" creationId="{81730B94-A5AA-4AD7-9AFD-B79B3EC7D1DF}"/>
          </ac:spMkLst>
        </pc:spChg>
      </pc:sldChg>
      <pc:sldChg chg="add del">
        <pc:chgData name="Landon Rutter" userId="07c1aaa6c21e76e0" providerId="LiveId" clId="{58B6BBB3-C40E-4F20-9A7C-1C57B9FBF910}" dt="2017-10-08T20:42:52.492" v="1013" actId="2696"/>
        <pc:sldMkLst>
          <pc:docMk/>
          <pc:sldMk cId="1065173759" sldId="263"/>
        </pc:sldMkLst>
      </pc:sldChg>
      <pc:sldChg chg="modSp add modAnim">
        <pc:chgData name="Landon Rutter" userId="07c1aaa6c21e76e0" providerId="LiveId" clId="{58B6BBB3-C40E-4F20-9A7C-1C57B9FBF910}" dt="2017-10-08T20:44:43.050" v="1039"/>
        <pc:sldMkLst>
          <pc:docMk/>
          <pc:sldMk cId="1321724759" sldId="264"/>
        </pc:sldMkLst>
        <pc:spChg chg="mod">
          <ac:chgData name="Landon Rutter" userId="07c1aaa6c21e76e0" providerId="LiveId" clId="{58B6BBB3-C40E-4F20-9A7C-1C57B9FBF910}" dt="2017-10-08T20:42:38.678" v="1009" actId="255"/>
          <ac:spMkLst>
            <pc:docMk/>
            <pc:sldMk cId="1321724759" sldId="264"/>
            <ac:spMk id="5" creationId="{81730B94-A5AA-4AD7-9AFD-B79B3EC7D1DF}"/>
          </ac:spMkLst>
        </pc:spChg>
      </pc:sldChg>
      <pc:sldChg chg="add ord setBg modAnim">
        <pc:chgData name="Landon Rutter" userId="07c1aaa6c21e76e0" providerId="LiveId" clId="{58B6BBB3-C40E-4F20-9A7C-1C57B9FBF910}" dt="2017-10-08T20:45:00.496" v="1050"/>
        <pc:sldMkLst>
          <pc:docMk/>
          <pc:sldMk cId="1184847827" sldId="265"/>
        </pc:sldMkLst>
      </pc:sldChg>
      <pc:sldMasterChg chg="setBg modSldLayout">
        <pc:chgData name="Landon Rutter" userId="07c1aaa6c21e76e0" providerId="LiveId" clId="{58B6BBB3-C40E-4F20-9A7C-1C57B9FBF910}" dt="2017-10-08T20:44:06.992" v="1025"/>
        <pc:sldMasterMkLst>
          <pc:docMk/>
          <pc:sldMasterMk cId="1586847472" sldId="2147483660"/>
        </pc:sldMasterMkLst>
        <pc:sldLayoutChg chg="setBg">
          <pc:chgData name="Landon Rutter" userId="07c1aaa6c21e76e0" providerId="LiveId" clId="{58B6BBB3-C40E-4F20-9A7C-1C57B9FBF910}" dt="2017-10-08T20:44:06.992" v="1025"/>
          <pc:sldLayoutMkLst>
            <pc:docMk/>
            <pc:sldMasterMk cId="1586847472" sldId="2147483660"/>
            <pc:sldLayoutMk cId="2260433243" sldId="2147483661"/>
          </pc:sldLayoutMkLst>
        </pc:sldLayoutChg>
        <pc:sldLayoutChg chg="setBg">
          <pc:chgData name="Landon Rutter" userId="07c1aaa6c21e76e0" providerId="LiveId" clId="{58B6BBB3-C40E-4F20-9A7C-1C57B9FBF910}" dt="2017-10-08T20:44:06.992" v="1025"/>
          <pc:sldLayoutMkLst>
            <pc:docMk/>
            <pc:sldMasterMk cId="1586847472" sldId="2147483660"/>
            <pc:sldLayoutMk cId="2355767613" sldId="2147483662"/>
          </pc:sldLayoutMkLst>
        </pc:sldLayoutChg>
        <pc:sldLayoutChg chg="setBg">
          <pc:chgData name="Landon Rutter" userId="07c1aaa6c21e76e0" providerId="LiveId" clId="{58B6BBB3-C40E-4F20-9A7C-1C57B9FBF910}" dt="2017-10-08T20:44:06.992" v="1025"/>
          <pc:sldLayoutMkLst>
            <pc:docMk/>
            <pc:sldMasterMk cId="1586847472" sldId="2147483660"/>
            <pc:sldLayoutMk cId="3978424121" sldId="2147483663"/>
          </pc:sldLayoutMkLst>
        </pc:sldLayoutChg>
        <pc:sldLayoutChg chg="setBg">
          <pc:chgData name="Landon Rutter" userId="07c1aaa6c21e76e0" providerId="LiveId" clId="{58B6BBB3-C40E-4F20-9A7C-1C57B9FBF910}" dt="2017-10-08T20:44:06.992" v="1025"/>
          <pc:sldLayoutMkLst>
            <pc:docMk/>
            <pc:sldMasterMk cId="1586847472" sldId="2147483660"/>
            <pc:sldLayoutMk cId="3490507969" sldId="2147483664"/>
          </pc:sldLayoutMkLst>
        </pc:sldLayoutChg>
        <pc:sldLayoutChg chg="setBg">
          <pc:chgData name="Landon Rutter" userId="07c1aaa6c21e76e0" providerId="LiveId" clId="{58B6BBB3-C40E-4F20-9A7C-1C57B9FBF910}" dt="2017-10-08T20:44:06.992" v="1025"/>
          <pc:sldLayoutMkLst>
            <pc:docMk/>
            <pc:sldMasterMk cId="1586847472" sldId="2147483660"/>
            <pc:sldLayoutMk cId="974062861" sldId="2147483665"/>
          </pc:sldLayoutMkLst>
        </pc:sldLayoutChg>
        <pc:sldLayoutChg chg="setBg">
          <pc:chgData name="Landon Rutter" userId="07c1aaa6c21e76e0" providerId="LiveId" clId="{58B6BBB3-C40E-4F20-9A7C-1C57B9FBF910}" dt="2017-10-08T20:44:06.992" v="1025"/>
          <pc:sldLayoutMkLst>
            <pc:docMk/>
            <pc:sldMasterMk cId="1586847472" sldId="2147483660"/>
            <pc:sldLayoutMk cId="3033041210" sldId="2147483666"/>
          </pc:sldLayoutMkLst>
        </pc:sldLayoutChg>
        <pc:sldLayoutChg chg="setBg">
          <pc:chgData name="Landon Rutter" userId="07c1aaa6c21e76e0" providerId="LiveId" clId="{58B6BBB3-C40E-4F20-9A7C-1C57B9FBF910}" dt="2017-10-08T20:44:06.992" v="1025"/>
          <pc:sldLayoutMkLst>
            <pc:docMk/>
            <pc:sldMasterMk cId="1586847472" sldId="2147483660"/>
            <pc:sldLayoutMk cId="2832632176" sldId="2147483667"/>
          </pc:sldLayoutMkLst>
        </pc:sldLayoutChg>
        <pc:sldLayoutChg chg="setBg">
          <pc:chgData name="Landon Rutter" userId="07c1aaa6c21e76e0" providerId="LiveId" clId="{58B6BBB3-C40E-4F20-9A7C-1C57B9FBF910}" dt="2017-10-08T20:44:06.992" v="1025"/>
          <pc:sldLayoutMkLst>
            <pc:docMk/>
            <pc:sldMasterMk cId="1586847472" sldId="2147483660"/>
            <pc:sldLayoutMk cId="3938689875" sldId="2147483668"/>
          </pc:sldLayoutMkLst>
        </pc:sldLayoutChg>
        <pc:sldLayoutChg chg="setBg">
          <pc:chgData name="Landon Rutter" userId="07c1aaa6c21e76e0" providerId="LiveId" clId="{58B6BBB3-C40E-4F20-9A7C-1C57B9FBF910}" dt="2017-10-08T20:44:06.992" v="1025"/>
          <pc:sldLayoutMkLst>
            <pc:docMk/>
            <pc:sldMasterMk cId="1586847472" sldId="2147483660"/>
            <pc:sldLayoutMk cId="3750973263" sldId="2147483669"/>
          </pc:sldLayoutMkLst>
        </pc:sldLayoutChg>
        <pc:sldLayoutChg chg="setBg">
          <pc:chgData name="Landon Rutter" userId="07c1aaa6c21e76e0" providerId="LiveId" clId="{58B6BBB3-C40E-4F20-9A7C-1C57B9FBF910}" dt="2017-10-08T20:44:06.992" v="1025"/>
          <pc:sldLayoutMkLst>
            <pc:docMk/>
            <pc:sldMasterMk cId="1586847472" sldId="2147483660"/>
            <pc:sldLayoutMk cId="352099580" sldId="2147483670"/>
          </pc:sldLayoutMkLst>
        </pc:sldLayoutChg>
        <pc:sldLayoutChg chg="setBg">
          <pc:chgData name="Landon Rutter" userId="07c1aaa6c21e76e0" providerId="LiveId" clId="{58B6BBB3-C40E-4F20-9A7C-1C57B9FBF910}" dt="2017-10-08T20:44:06.992" v="1025"/>
          <pc:sldLayoutMkLst>
            <pc:docMk/>
            <pc:sldMasterMk cId="1586847472" sldId="2147483660"/>
            <pc:sldLayoutMk cId="954617801" sldId="214748367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CA45C6-A55A-4F1E-A826-9A244C121929}"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6DEDA-4267-451E-B471-5F6B6D8E303F}" type="slidenum">
              <a:rPr lang="en-US" smtClean="0"/>
              <a:t>‹#›</a:t>
            </a:fld>
            <a:endParaRPr lang="en-US"/>
          </a:p>
        </p:txBody>
      </p:sp>
    </p:spTree>
    <p:extLst>
      <p:ext uri="{BB962C8B-B14F-4D97-AF65-F5344CB8AC3E}">
        <p14:creationId xmlns:p14="http://schemas.microsoft.com/office/powerpoint/2010/main" val="2260433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CA45C6-A55A-4F1E-A826-9A244C121929}"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6DEDA-4267-451E-B471-5F6B6D8E303F}" type="slidenum">
              <a:rPr lang="en-US" smtClean="0"/>
              <a:t>‹#›</a:t>
            </a:fld>
            <a:endParaRPr lang="en-US"/>
          </a:p>
        </p:txBody>
      </p:sp>
    </p:spTree>
    <p:extLst>
      <p:ext uri="{BB962C8B-B14F-4D97-AF65-F5344CB8AC3E}">
        <p14:creationId xmlns:p14="http://schemas.microsoft.com/office/powerpoint/2010/main" val="352099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CA45C6-A55A-4F1E-A826-9A244C121929}"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6DEDA-4267-451E-B471-5F6B6D8E303F}" type="slidenum">
              <a:rPr lang="en-US" smtClean="0"/>
              <a:t>‹#›</a:t>
            </a:fld>
            <a:endParaRPr lang="en-US"/>
          </a:p>
        </p:txBody>
      </p:sp>
    </p:spTree>
    <p:extLst>
      <p:ext uri="{BB962C8B-B14F-4D97-AF65-F5344CB8AC3E}">
        <p14:creationId xmlns:p14="http://schemas.microsoft.com/office/powerpoint/2010/main" val="954617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CA45C6-A55A-4F1E-A826-9A244C121929}"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6DEDA-4267-451E-B471-5F6B6D8E303F}" type="slidenum">
              <a:rPr lang="en-US" smtClean="0"/>
              <a:t>‹#›</a:t>
            </a:fld>
            <a:endParaRPr lang="en-US"/>
          </a:p>
        </p:txBody>
      </p:sp>
    </p:spTree>
    <p:extLst>
      <p:ext uri="{BB962C8B-B14F-4D97-AF65-F5344CB8AC3E}">
        <p14:creationId xmlns:p14="http://schemas.microsoft.com/office/powerpoint/2010/main" val="2355767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CA45C6-A55A-4F1E-A826-9A244C121929}" type="datetimeFigureOut">
              <a:rPr lang="en-US" smtClean="0"/>
              <a:t>10/8/2017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6DEDA-4267-451E-B471-5F6B6D8E303F}" type="slidenum">
              <a:rPr lang="en-US" smtClean="0"/>
              <a:t>‹#›</a:t>
            </a:fld>
            <a:endParaRPr lang="en-US"/>
          </a:p>
        </p:txBody>
      </p:sp>
    </p:spTree>
    <p:extLst>
      <p:ext uri="{BB962C8B-B14F-4D97-AF65-F5344CB8AC3E}">
        <p14:creationId xmlns:p14="http://schemas.microsoft.com/office/powerpoint/2010/main" val="397842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CA45C6-A55A-4F1E-A826-9A244C121929}" type="datetimeFigureOut">
              <a:rPr lang="en-US" smtClean="0"/>
              <a:t>10/8/2017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66DEDA-4267-451E-B471-5F6B6D8E303F}" type="slidenum">
              <a:rPr lang="en-US" smtClean="0"/>
              <a:t>‹#›</a:t>
            </a:fld>
            <a:endParaRPr lang="en-US"/>
          </a:p>
        </p:txBody>
      </p:sp>
    </p:spTree>
    <p:extLst>
      <p:ext uri="{BB962C8B-B14F-4D97-AF65-F5344CB8AC3E}">
        <p14:creationId xmlns:p14="http://schemas.microsoft.com/office/powerpoint/2010/main" val="3490507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CA45C6-A55A-4F1E-A826-9A244C121929}" type="datetimeFigureOut">
              <a:rPr lang="en-US" smtClean="0"/>
              <a:t>10/8/2017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66DEDA-4267-451E-B471-5F6B6D8E303F}" type="slidenum">
              <a:rPr lang="en-US" smtClean="0"/>
              <a:t>‹#›</a:t>
            </a:fld>
            <a:endParaRPr lang="en-US"/>
          </a:p>
        </p:txBody>
      </p:sp>
    </p:spTree>
    <p:extLst>
      <p:ext uri="{BB962C8B-B14F-4D97-AF65-F5344CB8AC3E}">
        <p14:creationId xmlns:p14="http://schemas.microsoft.com/office/powerpoint/2010/main" val="97406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CA45C6-A55A-4F1E-A826-9A244C121929}" type="datetimeFigureOut">
              <a:rPr lang="en-US" smtClean="0"/>
              <a:t>10/8/2017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66DEDA-4267-451E-B471-5F6B6D8E303F}" type="slidenum">
              <a:rPr lang="en-US" smtClean="0"/>
              <a:t>‹#›</a:t>
            </a:fld>
            <a:endParaRPr lang="en-US"/>
          </a:p>
        </p:txBody>
      </p:sp>
    </p:spTree>
    <p:extLst>
      <p:ext uri="{BB962C8B-B14F-4D97-AF65-F5344CB8AC3E}">
        <p14:creationId xmlns:p14="http://schemas.microsoft.com/office/powerpoint/2010/main" val="3033041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A45C6-A55A-4F1E-A826-9A244C121929}" type="datetimeFigureOut">
              <a:rPr lang="en-US" smtClean="0"/>
              <a:t>10/8/2017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66DEDA-4267-451E-B471-5F6B6D8E303F}" type="slidenum">
              <a:rPr lang="en-US" smtClean="0"/>
              <a:t>‹#›</a:t>
            </a:fld>
            <a:endParaRPr lang="en-US"/>
          </a:p>
        </p:txBody>
      </p:sp>
    </p:spTree>
    <p:extLst>
      <p:ext uri="{BB962C8B-B14F-4D97-AF65-F5344CB8AC3E}">
        <p14:creationId xmlns:p14="http://schemas.microsoft.com/office/powerpoint/2010/main" val="2832632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ACA45C6-A55A-4F1E-A826-9A244C121929}" type="datetimeFigureOut">
              <a:rPr lang="en-US" smtClean="0"/>
              <a:t>10/8/2017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66DEDA-4267-451E-B471-5F6B6D8E303F}" type="slidenum">
              <a:rPr lang="en-US" smtClean="0"/>
              <a:t>‹#›</a:t>
            </a:fld>
            <a:endParaRPr lang="en-US"/>
          </a:p>
        </p:txBody>
      </p:sp>
    </p:spTree>
    <p:extLst>
      <p:ext uri="{BB962C8B-B14F-4D97-AF65-F5344CB8AC3E}">
        <p14:creationId xmlns:p14="http://schemas.microsoft.com/office/powerpoint/2010/main" val="3938689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ACA45C6-A55A-4F1E-A826-9A244C121929}" type="datetimeFigureOut">
              <a:rPr lang="en-US" smtClean="0"/>
              <a:t>10/8/2017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66DEDA-4267-451E-B471-5F6B6D8E303F}" type="slidenum">
              <a:rPr lang="en-US" smtClean="0"/>
              <a:t>‹#›</a:t>
            </a:fld>
            <a:endParaRPr lang="en-US"/>
          </a:p>
        </p:txBody>
      </p:sp>
    </p:spTree>
    <p:extLst>
      <p:ext uri="{BB962C8B-B14F-4D97-AF65-F5344CB8AC3E}">
        <p14:creationId xmlns:p14="http://schemas.microsoft.com/office/powerpoint/2010/main" val="3750973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CA45C6-A55A-4F1E-A826-9A244C121929}" type="datetimeFigureOut">
              <a:rPr lang="en-US" smtClean="0"/>
              <a:t>10/8/2017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6DEDA-4267-451E-B471-5F6B6D8E303F}" type="slidenum">
              <a:rPr lang="en-US" smtClean="0"/>
              <a:t>‹#›</a:t>
            </a:fld>
            <a:endParaRPr lang="en-US"/>
          </a:p>
        </p:txBody>
      </p:sp>
    </p:spTree>
    <p:extLst>
      <p:ext uri="{BB962C8B-B14F-4D97-AF65-F5344CB8AC3E}">
        <p14:creationId xmlns:p14="http://schemas.microsoft.com/office/powerpoint/2010/main" val="1586847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solidFill>
            <a:schemeClr val="bg1"/>
          </a:solidFill>
          <a:ln>
            <a:noFill/>
          </a:ln>
          <a:effectLst/>
        </p:spPr>
      </p:sp>
      <p:pic>
        <p:nvPicPr>
          <p:cNvPr id="3" name="Picture 2">
            <a:extLst>
              <a:ext uri="{FF2B5EF4-FFF2-40B4-BE49-F238E27FC236}">
                <a16:creationId xmlns:a16="http://schemas.microsoft.com/office/drawing/2014/main" id="{CC72B0C9-0BF3-4CE6-A4D2-8AC4537076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37598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building, grass, outdoor, field&#10;&#10;Description generated with very high confidence">
            <a:extLst>
              <a:ext uri="{FF2B5EF4-FFF2-40B4-BE49-F238E27FC236}">
                <a16:creationId xmlns:a16="http://schemas.microsoft.com/office/drawing/2014/main" id="{57FEB381-E195-4C28-B062-8E39C25EFD9C}"/>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9143980" cy="6857990"/>
          </a:xfrm>
          <a:prstGeom prst="rect">
            <a:avLst/>
          </a:prstGeom>
        </p:spPr>
      </p:pic>
      <p:sp>
        <p:nvSpPr>
          <p:cNvPr id="4" name="Rectangle 3">
            <a:extLst>
              <a:ext uri="{FF2B5EF4-FFF2-40B4-BE49-F238E27FC236}">
                <a16:creationId xmlns:a16="http://schemas.microsoft.com/office/drawing/2014/main" id="{9DA21939-5050-42CF-881E-DB89F6EC7F1D}"/>
              </a:ext>
            </a:extLst>
          </p:cNvPr>
          <p:cNvSpPr/>
          <p:nvPr/>
        </p:nvSpPr>
        <p:spPr>
          <a:xfrm>
            <a:off x="508000" y="195175"/>
            <a:ext cx="8026400" cy="3908762"/>
          </a:xfrm>
          <a:prstGeom prst="rect">
            <a:avLst/>
          </a:prstGeom>
        </p:spPr>
        <p:txBody>
          <a:bodyPr wrap="square">
            <a:spAutoFit/>
          </a:bodyPr>
          <a:lstStyle/>
          <a:p>
            <a:r>
              <a:rPr lang="en-US" sz="3000" b="1"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Ezekiel 34:22-24</a:t>
            </a:r>
          </a:p>
          <a:p>
            <a:endParaRPr lang="en-US" sz="800" dirty="0">
              <a:solidFill>
                <a:srgbClr val="B9B9BA"/>
              </a:solidFill>
              <a:latin typeface="Arial Narrow" panose="020B0606020202030204" pitchFamily="34" charset="0"/>
              <a:ea typeface="Calibri" panose="020F0502020204030204" pitchFamily="34" charset="0"/>
              <a:cs typeface="Times New Roman" panose="02020603050405020304" pitchFamily="18" charset="0"/>
            </a:endParaRPr>
          </a:p>
          <a:p>
            <a:r>
              <a:rPr lang="en-US" sz="3000" baseline="30000"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22</a:t>
            </a:r>
            <a:r>
              <a:rPr lang="en-US" sz="3000"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 I will rescue my flock; they shall no longer be a prey. And I will judge between sheep and sheep. </a:t>
            </a:r>
            <a:r>
              <a:rPr lang="en-US" sz="3000" baseline="30000"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23</a:t>
            </a:r>
            <a:r>
              <a:rPr lang="en-US" sz="3000"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 And I will set up over them one shepherd, my servant David, and he shall feed them: he shall feed them and be their shepherd. </a:t>
            </a:r>
            <a:r>
              <a:rPr lang="en-US" sz="3000" baseline="30000"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24</a:t>
            </a:r>
            <a:r>
              <a:rPr lang="en-US" sz="3000"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 And I, the Lord, will be their God, and my servant David shall be prince among them. I am the Lord; I have spoken.</a:t>
            </a:r>
          </a:p>
        </p:txBody>
      </p:sp>
    </p:spTree>
    <p:extLst>
      <p:ext uri="{BB962C8B-B14F-4D97-AF65-F5344CB8AC3E}">
        <p14:creationId xmlns:p14="http://schemas.microsoft.com/office/powerpoint/2010/main" val="248674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building, grass, outdoor, field&#10;&#10;Description generated with very high confidence">
            <a:extLst>
              <a:ext uri="{FF2B5EF4-FFF2-40B4-BE49-F238E27FC236}">
                <a16:creationId xmlns:a16="http://schemas.microsoft.com/office/drawing/2014/main" id="{57FEB381-E195-4C28-B062-8E39C25EFD9C}"/>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9143980" cy="6857990"/>
          </a:xfrm>
          <a:prstGeom prst="rect">
            <a:avLst/>
          </a:prstGeom>
        </p:spPr>
      </p:pic>
      <p:sp>
        <p:nvSpPr>
          <p:cNvPr id="4" name="Rectangle 3">
            <a:extLst>
              <a:ext uri="{FF2B5EF4-FFF2-40B4-BE49-F238E27FC236}">
                <a16:creationId xmlns:a16="http://schemas.microsoft.com/office/drawing/2014/main" id="{9DA21939-5050-42CF-881E-DB89F6EC7F1D}"/>
              </a:ext>
            </a:extLst>
          </p:cNvPr>
          <p:cNvSpPr/>
          <p:nvPr/>
        </p:nvSpPr>
        <p:spPr>
          <a:xfrm>
            <a:off x="508000" y="195175"/>
            <a:ext cx="8026400" cy="4370427"/>
          </a:xfrm>
          <a:prstGeom prst="rect">
            <a:avLst/>
          </a:prstGeom>
        </p:spPr>
        <p:txBody>
          <a:bodyPr wrap="square">
            <a:spAutoFit/>
          </a:bodyPr>
          <a:lstStyle/>
          <a:p>
            <a:r>
              <a:rPr lang="en-US" sz="3000" b="1"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Ezekiel 34:1-3</a:t>
            </a:r>
          </a:p>
          <a:p>
            <a:endParaRPr lang="en-US" sz="800" dirty="0">
              <a:solidFill>
                <a:srgbClr val="B9B9BA"/>
              </a:solidFill>
              <a:latin typeface="Arial Narrow" panose="020B0606020202030204" pitchFamily="34" charset="0"/>
              <a:ea typeface="Calibri" panose="020F0502020204030204" pitchFamily="34" charset="0"/>
              <a:cs typeface="Times New Roman" panose="02020603050405020304" pitchFamily="18" charset="0"/>
            </a:endParaRPr>
          </a:p>
          <a:p>
            <a:r>
              <a:rPr lang="en-US" sz="3000"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The word of the Lord came to me: </a:t>
            </a:r>
            <a:r>
              <a:rPr lang="en-US" sz="3000" baseline="30000"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2 </a:t>
            </a:r>
            <a:r>
              <a:rPr lang="en-US" sz="3000"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“Son of man, prophesy against the shepherds of Israel; prophesy, and say to them, even to the shepherds, Thus says the Lord God: Ah, shepherds of Israel who have been feeding yourselves! Should not shepherds feed the sheep? </a:t>
            </a:r>
            <a:r>
              <a:rPr lang="en-US" sz="3000" baseline="30000"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3 </a:t>
            </a:r>
            <a:r>
              <a:rPr lang="en-US" sz="3000"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You eat the fat, you clothe yourselves with the 			wool, you slaughter the fat ones, but  you do not 			  feed the sheep. </a:t>
            </a:r>
          </a:p>
        </p:txBody>
      </p:sp>
    </p:spTree>
    <p:extLst>
      <p:ext uri="{BB962C8B-B14F-4D97-AF65-F5344CB8AC3E}">
        <p14:creationId xmlns:p14="http://schemas.microsoft.com/office/powerpoint/2010/main" val="195105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building, grass, outdoor, field&#10;&#10;Description generated with very high confidence">
            <a:extLst>
              <a:ext uri="{FF2B5EF4-FFF2-40B4-BE49-F238E27FC236}">
                <a16:creationId xmlns:a16="http://schemas.microsoft.com/office/drawing/2014/main" id="{57FEB381-E195-4C28-B062-8E39C25EFD9C}"/>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9143980" cy="6857990"/>
          </a:xfrm>
          <a:prstGeom prst="rect">
            <a:avLst/>
          </a:prstGeom>
        </p:spPr>
      </p:pic>
      <p:sp>
        <p:nvSpPr>
          <p:cNvPr id="4" name="Rectangle 3">
            <a:extLst>
              <a:ext uri="{FF2B5EF4-FFF2-40B4-BE49-F238E27FC236}">
                <a16:creationId xmlns:a16="http://schemas.microsoft.com/office/drawing/2014/main" id="{9DA21939-5050-42CF-881E-DB89F6EC7F1D}"/>
              </a:ext>
            </a:extLst>
          </p:cNvPr>
          <p:cNvSpPr/>
          <p:nvPr/>
        </p:nvSpPr>
        <p:spPr>
          <a:xfrm>
            <a:off x="508000" y="195175"/>
            <a:ext cx="8026400" cy="5324535"/>
          </a:xfrm>
          <a:prstGeom prst="rect">
            <a:avLst/>
          </a:prstGeom>
        </p:spPr>
        <p:txBody>
          <a:bodyPr wrap="square">
            <a:spAutoFit/>
          </a:bodyPr>
          <a:lstStyle/>
          <a:p>
            <a:r>
              <a:rPr lang="en-US" sz="3000" b="1"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Ezekiel 34:4-6</a:t>
            </a:r>
          </a:p>
          <a:p>
            <a:endParaRPr lang="en-US" sz="800" dirty="0">
              <a:solidFill>
                <a:srgbClr val="B9B9BA"/>
              </a:solidFill>
              <a:latin typeface="Arial Narrow" panose="020B0606020202030204" pitchFamily="34" charset="0"/>
              <a:ea typeface="Calibri" panose="020F0502020204030204" pitchFamily="34" charset="0"/>
              <a:cs typeface="Times New Roman" panose="02020603050405020304" pitchFamily="18" charset="0"/>
            </a:endParaRPr>
          </a:p>
          <a:p>
            <a:r>
              <a:rPr lang="en-US" sz="3000" baseline="30000"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4</a:t>
            </a:r>
            <a:r>
              <a:rPr lang="en-US" sz="3000"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 The weak you have not strengthened, the sick you have not healed, the injured you have not bound up, the strayed you have not brought back, the lost you have not sought, and with force and harshness you have ruled them. </a:t>
            </a:r>
            <a:r>
              <a:rPr lang="en-US" sz="3000" baseline="30000"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5</a:t>
            </a:r>
            <a:r>
              <a:rPr lang="en-US" sz="3000"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 So they were scattered, because there was no shepherd, and they became food for all the wild beasts. 			My sheep were scattered; </a:t>
            </a:r>
            <a:r>
              <a:rPr lang="en-US" sz="3000" baseline="30000"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6</a:t>
            </a:r>
            <a:r>
              <a:rPr lang="en-US" sz="3000"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 they wandered over 			all the mountains and on every high hill. My sheep 		  were scattered over all the face of the earth, with 			none to search or seek for them.</a:t>
            </a:r>
            <a:r>
              <a:rPr lang="en-US" sz="3200" dirty="0">
                <a:solidFill>
                  <a:srgbClr val="B9B9BA"/>
                </a:solidFill>
                <a:latin typeface="Arial Narrow" panose="020B0606020202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267155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building, grass, outdoor, field&#10;&#10;Description generated with very high confidence">
            <a:extLst>
              <a:ext uri="{FF2B5EF4-FFF2-40B4-BE49-F238E27FC236}">
                <a16:creationId xmlns:a16="http://schemas.microsoft.com/office/drawing/2014/main" id="{88700740-43DA-4E59-AD0D-F131FBF86961}"/>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0"/>
            <a:ext cx="9143980" cy="6857990"/>
          </a:xfrm>
          <a:prstGeom prst="rect">
            <a:avLst/>
          </a:prstGeom>
        </p:spPr>
      </p:pic>
      <p:sp>
        <p:nvSpPr>
          <p:cNvPr id="4" name="TextBox 3">
            <a:extLst>
              <a:ext uri="{FF2B5EF4-FFF2-40B4-BE49-F238E27FC236}">
                <a16:creationId xmlns:a16="http://schemas.microsoft.com/office/drawing/2014/main" id="{81F75C0C-4A1D-46F8-848B-CC5B587EF819}"/>
              </a:ext>
            </a:extLst>
          </p:cNvPr>
          <p:cNvSpPr txBox="1"/>
          <p:nvPr/>
        </p:nvSpPr>
        <p:spPr>
          <a:xfrm>
            <a:off x="3282463" y="461112"/>
            <a:ext cx="5361350" cy="646331"/>
          </a:xfrm>
          <a:prstGeom prst="rect">
            <a:avLst/>
          </a:prstGeom>
          <a:noFill/>
        </p:spPr>
        <p:txBody>
          <a:bodyPr wrap="square" rtlCol="0">
            <a:spAutoFit/>
          </a:bodyPr>
          <a:lstStyle/>
          <a:p>
            <a:pPr algn="r"/>
            <a:r>
              <a:rPr lang="en-US" sz="3600" b="1" dirty="0">
                <a:solidFill>
                  <a:srgbClr val="B9B9BA"/>
                </a:solidFill>
                <a:latin typeface="Arial Narrow" panose="020B0606020202030204" pitchFamily="34" charset="0"/>
              </a:rPr>
              <a:t>God wants shepherds to…</a:t>
            </a:r>
          </a:p>
        </p:txBody>
      </p:sp>
      <p:sp>
        <p:nvSpPr>
          <p:cNvPr id="5" name="TextBox 4">
            <a:extLst>
              <a:ext uri="{FF2B5EF4-FFF2-40B4-BE49-F238E27FC236}">
                <a16:creationId xmlns:a16="http://schemas.microsoft.com/office/drawing/2014/main" id="{81730B94-A5AA-4AD7-9AFD-B79B3EC7D1DF}"/>
              </a:ext>
            </a:extLst>
          </p:cNvPr>
          <p:cNvSpPr txBox="1"/>
          <p:nvPr/>
        </p:nvSpPr>
        <p:spPr>
          <a:xfrm>
            <a:off x="648677" y="1375508"/>
            <a:ext cx="7995137" cy="4770537"/>
          </a:xfrm>
          <a:prstGeom prst="rect">
            <a:avLst/>
          </a:prstGeom>
          <a:noFill/>
        </p:spPr>
        <p:txBody>
          <a:bodyPr wrap="square" rtlCol="0">
            <a:spAutoFit/>
          </a:bodyPr>
          <a:lstStyle/>
          <a:p>
            <a:pPr algn="r"/>
            <a:r>
              <a:rPr lang="en-US" sz="3200" b="1" dirty="0">
                <a:solidFill>
                  <a:srgbClr val="B9B9BA"/>
                </a:solidFill>
                <a:latin typeface="Arial Narrow" panose="020B0606020202030204" pitchFamily="34" charset="0"/>
              </a:rPr>
              <a:t>Feed the flock (vv. 2-3)</a:t>
            </a:r>
          </a:p>
          <a:p>
            <a:pPr algn="r"/>
            <a:endParaRPr lang="en-US" sz="2000" b="1" dirty="0">
              <a:solidFill>
                <a:srgbClr val="B9B9BA"/>
              </a:solidFill>
              <a:latin typeface="Arial Narrow" panose="020B0606020202030204" pitchFamily="34" charset="0"/>
            </a:endParaRPr>
          </a:p>
          <a:p>
            <a:pPr algn="r"/>
            <a:r>
              <a:rPr lang="en-US" sz="3200" b="1" dirty="0">
                <a:solidFill>
                  <a:srgbClr val="B9B9BA"/>
                </a:solidFill>
                <a:latin typeface="Arial Narrow" panose="020B0606020202030204" pitchFamily="34" charset="0"/>
              </a:rPr>
              <a:t>Nurture the weak, the sick, and the injured (v. 4)</a:t>
            </a:r>
          </a:p>
          <a:p>
            <a:pPr algn="r"/>
            <a:endParaRPr lang="en-US" sz="2000" b="1" dirty="0">
              <a:solidFill>
                <a:srgbClr val="B9B9BA"/>
              </a:solidFill>
              <a:latin typeface="Arial Narrow" panose="020B0606020202030204" pitchFamily="34" charset="0"/>
            </a:endParaRPr>
          </a:p>
          <a:p>
            <a:pPr algn="r"/>
            <a:r>
              <a:rPr lang="en-US" sz="3200" b="1" dirty="0">
                <a:solidFill>
                  <a:srgbClr val="B9B9BA"/>
                </a:solidFill>
                <a:latin typeface="Arial Narrow" panose="020B0606020202030204" pitchFamily="34" charset="0"/>
              </a:rPr>
              <a:t>Seek the lost and straying (v. 4)</a:t>
            </a:r>
          </a:p>
          <a:p>
            <a:pPr algn="r"/>
            <a:endParaRPr lang="en-US" sz="2000" b="1" dirty="0">
              <a:solidFill>
                <a:srgbClr val="B9B9BA"/>
              </a:solidFill>
              <a:latin typeface="Arial Narrow" panose="020B0606020202030204" pitchFamily="34" charset="0"/>
            </a:endParaRPr>
          </a:p>
          <a:p>
            <a:pPr algn="r"/>
            <a:r>
              <a:rPr lang="en-US" sz="3200" b="1" dirty="0">
                <a:solidFill>
                  <a:srgbClr val="B9B9BA"/>
                </a:solidFill>
                <a:latin typeface="Arial Narrow" panose="020B0606020202030204" pitchFamily="34" charset="0"/>
              </a:rPr>
              <a:t>Lead with gentleness (v. 4)</a:t>
            </a:r>
          </a:p>
          <a:p>
            <a:pPr algn="r"/>
            <a:endParaRPr lang="en-US" sz="2000" b="1" dirty="0">
              <a:solidFill>
                <a:srgbClr val="B9B9BA"/>
              </a:solidFill>
              <a:latin typeface="Arial Narrow" panose="020B0606020202030204" pitchFamily="34" charset="0"/>
            </a:endParaRPr>
          </a:p>
          <a:p>
            <a:pPr algn="r"/>
            <a:r>
              <a:rPr lang="en-US" sz="3200" b="1" dirty="0">
                <a:solidFill>
                  <a:srgbClr val="B9B9BA"/>
                </a:solidFill>
                <a:latin typeface="Arial Narrow" panose="020B0606020202030204" pitchFamily="34" charset="0"/>
              </a:rPr>
              <a:t>Protect from danger (v. 5)</a:t>
            </a:r>
          </a:p>
          <a:p>
            <a:pPr algn="r"/>
            <a:endParaRPr lang="en-US" sz="3200" b="1" dirty="0">
              <a:solidFill>
                <a:srgbClr val="B9B9BA"/>
              </a:solidFill>
              <a:latin typeface="Arial Narrow" panose="020B0606020202030204" pitchFamily="34" charset="0"/>
            </a:endParaRPr>
          </a:p>
          <a:p>
            <a:pPr algn="r"/>
            <a:endParaRPr lang="en-US" sz="3200" b="1" dirty="0">
              <a:solidFill>
                <a:srgbClr val="B9B9BA"/>
              </a:solidFill>
              <a:latin typeface="Arial Narrow" panose="020B0606020202030204" pitchFamily="34" charset="0"/>
            </a:endParaRPr>
          </a:p>
        </p:txBody>
      </p:sp>
    </p:spTree>
    <p:extLst>
      <p:ext uri="{BB962C8B-B14F-4D97-AF65-F5344CB8AC3E}">
        <p14:creationId xmlns:p14="http://schemas.microsoft.com/office/powerpoint/2010/main" val="1321724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10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10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1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solidFill>
            <a:schemeClr val="bg1"/>
          </a:solidFill>
          <a:ln>
            <a:noFill/>
          </a:ln>
          <a:effectLst/>
        </p:spPr>
      </p:sp>
      <p:pic>
        <p:nvPicPr>
          <p:cNvPr id="3" name="Picture 2">
            <a:extLst>
              <a:ext uri="{FF2B5EF4-FFF2-40B4-BE49-F238E27FC236}">
                <a16:creationId xmlns:a16="http://schemas.microsoft.com/office/drawing/2014/main" id="{CC72B0C9-0BF3-4CE6-A4D2-8AC4537076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184847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TotalTime>
  <Words>219</Words>
  <Application>Microsoft Office PowerPoint</Application>
  <PresentationFormat>On-screen Show (4:3)</PresentationFormat>
  <Paragraphs>19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5</cp:revision>
  <dcterms:created xsi:type="dcterms:W3CDTF">2017-10-04T15:17:15Z</dcterms:created>
  <dcterms:modified xsi:type="dcterms:W3CDTF">2017-10-08T21:41:25Z</dcterms:modified>
</cp:coreProperties>
</file>