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B4C"/>
    <a:srgbClr val="ABC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on Rutter" userId="07c1aaa6c21e76e0" providerId="LiveId" clId="{A460F88D-DFFC-4D17-8F9D-95B20EE16385}"/>
    <pc:docChg chg="custSel modSld">
      <pc:chgData name="Landon Rutter" userId="07c1aaa6c21e76e0" providerId="LiveId" clId="{A460F88D-DFFC-4D17-8F9D-95B20EE16385}" dt="2017-10-01T01:37:49.888" v="2" actId="478"/>
      <pc:docMkLst>
        <pc:docMk/>
      </pc:docMkLst>
      <pc:sldChg chg="delSp delAnim">
        <pc:chgData name="Landon Rutter" userId="07c1aaa6c21e76e0" providerId="LiveId" clId="{A460F88D-DFFC-4D17-8F9D-95B20EE16385}" dt="2017-10-01T01:37:49.888" v="2" actId="478"/>
        <pc:sldMkLst>
          <pc:docMk/>
          <pc:sldMk cId="592663507" sldId="257"/>
        </pc:sldMkLst>
        <pc:spChg chg="del">
          <ac:chgData name="Landon Rutter" userId="07c1aaa6c21e76e0" providerId="LiveId" clId="{A460F88D-DFFC-4D17-8F9D-95B20EE16385}" dt="2017-10-01T01:37:49.888" v="2" actId="478"/>
          <ac:spMkLst>
            <pc:docMk/>
            <pc:sldMk cId="592663507" sldId="257"/>
            <ac:spMk id="5" creationId="{C4548CAF-BA2F-4601-B4D0-00B5D1FC23B1}"/>
          </ac:spMkLst>
        </pc:spChg>
      </pc:sldChg>
      <pc:sldChg chg="delSp delAnim">
        <pc:chgData name="Landon Rutter" userId="07c1aaa6c21e76e0" providerId="LiveId" clId="{A460F88D-DFFC-4D17-8F9D-95B20EE16385}" dt="2017-10-01T01:37:44.705" v="1" actId="478"/>
        <pc:sldMkLst>
          <pc:docMk/>
          <pc:sldMk cId="50410569" sldId="258"/>
        </pc:sldMkLst>
        <pc:spChg chg="del">
          <ac:chgData name="Landon Rutter" userId="07c1aaa6c21e76e0" providerId="LiveId" clId="{A460F88D-DFFC-4D17-8F9D-95B20EE16385}" dt="2017-10-01T01:37:44.705" v="1" actId="478"/>
          <ac:spMkLst>
            <pc:docMk/>
            <pc:sldMk cId="50410569" sldId="258"/>
            <ac:spMk id="5" creationId="{A07723BD-BBCE-4A0D-B381-B5F3B1098D0D}"/>
          </ac:spMkLst>
        </pc:spChg>
      </pc:sldChg>
      <pc:sldChg chg="delSp delAnim">
        <pc:chgData name="Landon Rutter" userId="07c1aaa6c21e76e0" providerId="LiveId" clId="{A460F88D-DFFC-4D17-8F9D-95B20EE16385}" dt="2017-10-01T01:37:39.104" v="0" actId="478"/>
        <pc:sldMkLst>
          <pc:docMk/>
          <pc:sldMk cId="2000841099" sldId="259"/>
        </pc:sldMkLst>
        <pc:spChg chg="del">
          <ac:chgData name="Landon Rutter" userId="07c1aaa6c21e76e0" providerId="LiveId" clId="{A460F88D-DFFC-4D17-8F9D-95B20EE16385}" dt="2017-10-01T01:37:39.104" v="0" actId="478"/>
          <ac:spMkLst>
            <pc:docMk/>
            <pc:sldMk cId="2000841099" sldId="259"/>
            <ac:spMk id="2" creationId="{E28D5D7A-5CE7-4F73-A1E2-14D0975F81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5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4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7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3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6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1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74BB4-CA1A-43CA-B4E2-8D447D5D934B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8475-CDA2-4FD5-8C15-968A1545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469964-07DC-419F-9E2C-A2B070881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2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D64D8298-86C5-49EA-9C85-4A730AA1B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8" t="13531" b="4766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88EB78-1AC5-4C79-8DEF-643B3CB28F2C}"/>
              </a:ext>
            </a:extLst>
          </p:cNvPr>
          <p:cNvSpPr/>
          <p:nvPr/>
        </p:nvSpPr>
        <p:spPr>
          <a:xfrm>
            <a:off x="382954" y="754372"/>
            <a:ext cx="75262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1:13</a:t>
            </a:r>
          </a:p>
          <a:p>
            <a:endParaRPr lang="en-US" sz="800" dirty="0">
              <a:solidFill>
                <a:srgbClr val="414B4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 preparing your minds for action, and being sober-minded, set your hope fully on the grace that will be brought to you at the revelation of Jesus Christ. </a:t>
            </a:r>
            <a:endParaRPr lang="en-US" sz="3200" dirty="0">
              <a:solidFill>
                <a:srgbClr val="414B4C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6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D64D8298-86C5-49EA-9C85-4A730AA1B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8" t="13531" b="4766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88EB78-1AC5-4C79-8DEF-643B3CB28F2C}"/>
              </a:ext>
            </a:extLst>
          </p:cNvPr>
          <p:cNvSpPr/>
          <p:nvPr/>
        </p:nvSpPr>
        <p:spPr>
          <a:xfrm>
            <a:off x="382954" y="754372"/>
            <a:ext cx="75262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1:14-16</a:t>
            </a:r>
          </a:p>
          <a:p>
            <a:endParaRPr lang="en-US" sz="800" dirty="0">
              <a:solidFill>
                <a:srgbClr val="414B4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3200" b="1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obedient children, do not be conformed to the passions of your former ignorance, </a:t>
            </a:r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as he who called you is holy, you also be holy in all your conduct, </a:t>
            </a:r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since it is written, “You shall be holy, for I am holy.”</a:t>
            </a:r>
            <a:endParaRPr lang="en-US" sz="3200" dirty="0">
              <a:solidFill>
                <a:srgbClr val="414B4C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D64D8298-86C5-49EA-9C85-4A730AA1B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8" t="13531" b="4766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88EB78-1AC5-4C79-8DEF-643B3CB28F2C}"/>
              </a:ext>
            </a:extLst>
          </p:cNvPr>
          <p:cNvSpPr/>
          <p:nvPr/>
        </p:nvSpPr>
        <p:spPr>
          <a:xfrm>
            <a:off x="382954" y="754372"/>
            <a:ext cx="75262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1:17</a:t>
            </a:r>
          </a:p>
          <a:p>
            <a:endParaRPr lang="en-US" sz="800" dirty="0">
              <a:solidFill>
                <a:srgbClr val="414B4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if you call on him as Father who judges impartially according to each one's deeds, conduct yourselves with fear throughout the time of your exile, </a:t>
            </a:r>
            <a:endParaRPr lang="en-US" sz="3200" dirty="0">
              <a:solidFill>
                <a:srgbClr val="414B4C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4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D64D8298-86C5-49EA-9C85-4A730AA1B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8" t="13531" b="4766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88EB78-1AC5-4C79-8DEF-643B3CB28F2C}"/>
              </a:ext>
            </a:extLst>
          </p:cNvPr>
          <p:cNvSpPr/>
          <p:nvPr/>
        </p:nvSpPr>
        <p:spPr>
          <a:xfrm>
            <a:off x="382954" y="754372"/>
            <a:ext cx="75262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1:18-21</a:t>
            </a:r>
          </a:p>
          <a:p>
            <a:endParaRPr lang="en-US" sz="800" dirty="0">
              <a:solidFill>
                <a:srgbClr val="414B4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knowing that you were ransomed from the futile ways inherited from your forefathers, not with perishable things such as silver or gold, </a:t>
            </a:r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with the precious blood of Christ, like that of a lamb without blemish or spot. </a:t>
            </a:r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was foreknown before the foundation of the world but was made manifest in the last times for the sake of you </a:t>
            </a:r>
            <a:r>
              <a:rPr lang="en-US" sz="3200" baseline="300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3200" dirty="0">
                <a:solidFill>
                  <a:srgbClr val="414B4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through him are believers in God, who raised him from the dead and gave him glory, so that your faith and hope are in God.</a:t>
            </a:r>
            <a:endParaRPr lang="en-US" sz="3200" dirty="0">
              <a:solidFill>
                <a:srgbClr val="414B4C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469964-07DC-419F-9E2C-A2B070881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9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140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2017-09-28T23:39:35Z</dcterms:created>
  <dcterms:modified xsi:type="dcterms:W3CDTF">2017-10-01T01:38:54Z</dcterms:modified>
</cp:coreProperties>
</file>