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55" d="100"/>
          <a:sy n="55" d="100"/>
        </p:scale>
        <p:origin x="210" y="10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Rutter" userId="07c1aaa6c21e76e0" providerId="LiveId" clId="{898AE9B2-7B1E-4968-BE33-5A815780E498}"/>
    <pc:docChg chg="custSel addSld delSld modSld sldOrd modMainMaster">
      <pc:chgData name="Landon Rutter" userId="07c1aaa6c21e76e0" providerId="LiveId" clId="{898AE9B2-7B1E-4968-BE33-5A815780E498}" dt="2017-09-28T13:47:00.727" v="939"/>
      <pc:docMkLst>
        <pc:docMk/>
      </pc:docMkLst>
      <pc:sldChg chg="modSp del">
        <pc:chgData name="Landon Rutter" userId="07c1aaa6c21e76e0" providerId="LiveId" clId="{898AE9B2-7B1E-4968-BE33-5A815780E498}" dt="2017-09-28T13:46:24.375" v="926" actId="2696"/>
        <pc:sldMkLst>
          <pc:docMk/>
          <pc:sldMk cId="1949319692" sldId="256"/>
        </pc:sldMkLst>
        <pc:spChg chg="mod">
          <ac:chgData name="Landon Rutter" userId="07c1aaa6c21e76e0" providerId="LiveId" clId="{898AE9B2-7B1E-4968-BE33-5A815780E498}" dt="2017-09-27T22:17:30.639" v="196"/>
          <ac:spMkLst>
            <pc:docMk/>
            <pc:sldMk cId="1949319692" sldId="256"/>
            <ac:spMk id="6" creationId="{FA6FADA0-AF13-4576-86E8-F554458DDB37}"/>
          </ac:spMkLst>
        </pc:spChg>
        <pc:spChg chg="mod">
          <ac:chgData name="Landon Rutter" userId="07c1aaa6c21e76e0" providerId="LiveId" clId="{898AE9B2-7B1E-4968-BE33-5A815780E498}" dt="2017-09-27T22:17:40.524" v="201"/>
          <ac:spMkLst>
            <pc:docMk/>
            <pc:sldMk cId="1949319692" sldId="256"/>
            <ac:spMk id="7" creationId="{9A8A20C9-2176-431B-8314-4104BEC901B8}"/>
          </ac:spMkLst>
        </pc:spChg>
        <pc:spChg chg="mod">
          <ac:chgData name="Landon Rutter" userId="07c1aaa6c21e76e0" providerId="LiveId" clId="{898AE9B2-7B1E-4968-BE33-5A815780E498}" dt="2017-09-27T22:18:00.129" v="221"/>
          <ac:spMkLst>
            <pc:docMk/>
            <pc:sldMk cId="1949319692" sldId="256"/>
            <ac:spMk id="11" creationId="{25519EE5-9597-4E18-A322-F929319DA7B0}"/>
          </ac:spMkLst>
        </pc:spChg>
        <pc:spChg chg="mod">
          <ac:chgData name="Landon Rutter" userId="07c1aaa6c21e76e0" providerId="LiveId" clId="{898AE9B2-7B1E-4968-BE33-5A815780E498}" dt="2017-09-27T22:17:52.247" v="211"/>
          <ac:spMkLst>
            <pc:docMk/>
            <pc:sldMk cId="1949319692" sldId="256"/>
            <ac:spMk id="13" creationId="{DCDCC2B7-C115-4801-B881-559D1F16026F}"/>
          </ac:spMkLst>
        </pc:spChg>
        <pc:spChg chg="mod">
          <ac:chgData name="Landon Rutter" userId="07c1aaa6c21e76e0" providerId="LiveId" clId="{898AE9B2-7B1E-4968-BE33-5A815780E498}" dt="2017-09-27T22:18:05.942" v="231"/>
          <ac:spMkLst>
            <pc:docMk/>
            <pc:sldMk cId="1949319692" sldId="256"/>
            <ac:spMk id="14" creationId="{9A6A3CA6-3FC8-4AE0-85E9-617DB1F3B130}"/>
          </ac:spMkLst>
        </pc:spChg>
        <pc:spChg chg="mod">
          <ac:chgData name="Landon Rutter" userId="07c1aaa6c21e76e0" providerId="LiveId" clId="{898AE9B2-7B1E-4968-BE33-5A815780E498}" dt="2017-09-27T22:19:08.176" v="257"/>
          <ac:spMkLst>
            <pc:docMk/>
            <pc:sldMk cId="1949319692" sldId="256"/>
            <ac:spMk id="15" creationId="{4F69A2FB-1B48-479C-98BE-3A4F4AE3152C}"/>
          </ac:spMkLst>
        </pc:spChg>
      </pc:sldChg>
      <pc:sldChg chg="addSp delSp modSp add modAnim">
        <pc:chgData name="Landon Rutter" userId="07c1aaa6c21e76e0" providerId="LiveId" clId="{898AE9B2-7B1E-4968-BE33-5A815780E498}" dt="2017-09-28T13:41:51.965" v="802"/>
        <pc:sldMkLst>
          <pc:docMk/>
          <pc:sldMk cId="3814016201" sldId="257"/>
        </pc:sldMkLst>
        <pc:spChg chg="add del mod">
          <ac:chgData name="Landon Rutter" userId="07c1aaa6c21e76e0" providerId="LiveId" clId="{898AE9B2-7B1E-4968-BE33-5A815780E498}" dt="2017-09-28T13:21:13.440" v="347"/>
          <ac:spMkLst>
            <pc:docMk/>
            <pc:sldMk cId="3814016201" sldId="257"/>
            <ac:spMk id="4" creationId="{18EDFB4D-FDB9-443B-8DDA-0DD931D18AA1}"/>
          </ac:spMkLst>
        </pc:spChg>
        <pc:spChg chg="add del">
          <ac:chgData name="Landon Rutter" userId="07c1aaa6c21e76e0" providerId="LiveId" clId="{898AE9B2-7B1E-4968-BE33-5A815780E498}" dt="2017-09-28T13:17:55.142" v="302"/>
          <ac:spMkLst>
            <pc:docMk/>
            <pc:sldMk cId="3814016201" sldId="257"/>
            <ac:spMk id="5" creationId="{3D47E275-4775-4E81-A06A-50BEA265A89C}"/>
          </ac:spMkLst>
        </pc:spChg>
        <pc:spChg chg="add mod">
          <ac:chgData name="Landon Rutter" userId="07c1aaa6c21e76e0" providerId="LiveId" clId="{898AE9B2-7B1E-4968-BE33-5A815780E498}" dt="2017-09-28T13:21:41.943" v="349" actId="1076"/>
          <ac:spMkLst>
            <pc:docMk/>
            <pc:sldMk cId="3814016201" sldId="257"/>
            <ac:spMk id="6" creationId="{45413462-F7C2-4B59-9DD6-F96FC9F192AA}"/>
          </ac:spMkLst>
        </pc:spChg>
        <pc:picChg chg="add mod">
          <ac:chgData name="Landon Rutter" userId="07c1aaa6c21e76e0" providerId="LiveId" clId="{898AE9B2-7B1E-4968-BE33-5A815780E498}" dt="2017-09-28T13:15:46.253" v="261" actId="26606"/>
          <ac:picMkLst>
            <pc:docMk/>
            <pc:sldMk cId="3814016201" sldId="257"/>
            <ac:picMk id="3" creationId="{4670D539-93D8-40DB-9776-F8B42CA8B474}"/>
          </ac:picMkLst>
        </pc:picChg>
      </pc:sldChg>
      <pc:sldChg chg="addSp modSp add modAnim">
        <pc:chgData name="Landon Rutter" userId="07c1aaa6c21e76e0" providerId="LiveId" clId="{898AE9B2-7B1E-4968-BE33-5A815780E498}" dt="2017-09-28T13:43:48.562" v="884"/>
        <pc:sldMkLst>
          <pc:docMk/>
          <pc:sldMk cId="3105636198" sldId="258"/>
        </pc:sldMkLst>
        <pc:spChg chg="add mod">
          <ac:chgData name="Landon Rutter" userId="07c1aaa6c21e76e0" providerId="LiveId" clId="{898AE9B2-7B1E-4968-BE33-5A815780E498}" dt="2017-09-28T13:43:37.545" v="880" actId="20577"/>
          <ac:spMkLst>
            <pc:docMk/>
            <pc:sldMk cId="3105636198" sldId="258"/>
            <ac:spMk id="2" creationId="{351F2AAD-C084-488B-BEC5-A4482023DC96}"/>
          </ac:spMkLst>
        </pc:spChg>
        <pc:spChg chg="mod">
          <ac:chgData name="Landon Rutter" userId="07c1aaa6c21e76e0" providerId="LiveId" clId="{898AE9B2-7B1E-4968-BE33-5A815780E498}" dt="2017-09-28T13:42:43.984" v="803"/>
          <ac:spMkLst>
            <pc:docMk/>
            <pc:sldMk cId="3105636198" sldId="258"/>
            <ac:spMk id="6" creationId="{45413462-F7C2-4B59-9DD6-F96FC9F192AA}"/>
          </ac:spMkLst>
        </pc:spChg>
      </pc:sldChg>
      <pc:sldChg chg="modSp add ord modAnim">
        <pc:chgData name="Landon Rutter" userId="07c1aaa6c21e76e0" providerId="LiveId" clId="{898AE9B2-7B1E-4968-BE33-5A815780E498}" dt="2017-09-28T13:43:55.935" v="888"/>
        <pc:sldMkLst>
          <pc:docMk/>
          <pc:sldMk cId="2391857193" sldId="259"/>
        </pc:sldMkLst>
        <pc:spChg chg="mod">
          <ac:chgData name="Landon Rutter" userId="07c1aaa6c21e76e0" providerId="LiveId" clId="{898AE9B2-7B1E-4968-BE33-5A815780E498}" dt="2017-09-28T13:28:20.198" v="476" actId="20577"/>
          <ac:spMkLst>
            <pc:docMk/>
            <pc:sldMk cId="2391857193" sldId="259"/>
            <ac:spMk id="6" creationId="{45413462-F7C2-4B59-9DD6-F96FC9F192AA}"/>
          </ac:spMkLst>
        </pc:spChg>
      </pc:sldChg>
      <pc:sldChg chg="modSp add modAnim">
        <pc:chgData name="Landon Rutter" userId="07c1aaa6c21e76e0" providerId="LiveId" clId="{898AE9B2-7B1E-4968-BE33-5A815780E498}" dt="2017-09-28T13:44:02.003" v="892"/>
        <pc:sldMkLst>
          <pc:docMk/>
          <pc:sldMk cId="3515505698" sldId="260"/>
        </pc:sldMkLst>
        <pc:spChg chg="mod">
          <ac:chgData name="Landon Rutter" userId="07c1aaa6c21e76e0" providerId="LiveId" clId="{898AE9B2-7B1E-4968-BE33-5A815780E498}" dt="2017-09-28T13:30:08.090" v="506" actId="20577"/>
          <ac:spMkLst>
            <pc:docMk/>
            <pc:sldMk cId="3515505698" sldId="260"/>
            <ac:spMk id="6" creationId="{45413462-F7C2-4B59-9DD6-F96FC9F192AA}"/>
          </ac:spMkLst>
        </pc:spChg>
      </pc:sldChg>
      <pc:sldChg chg="modSp add modAnim">
        <pc:chgData name="Landon Rutter" userId="07c1aaa6c21e76e0" providerId="LiveId" clId="{898AE9B2-7B1E-4968-BE33-5A815780E498}" dt="2017-09-28T13:44:08.885" v="896"/>
        <pc:sldMkLst>
          <pc:docMk/>
          <pc:sldMk cId="2804729223" sldId="261"/>
        </pc:sldMkLst>
        <pc:spChg chg="mod">
          <ac:chgData name="Landon Rutter" userId="07c1aaa6c21e76e0" providerId="LiveId" clId="{898AE9B2-7B1E-4968-BE33-5A815780E498}" dt="2017-09-28T13:32:21.053" v="542" actId="20577"/>
          <ac:spMkLst>
            <pc:docMk/>
            <pc:sldMk cId="2804729223" sldId="261"/>
            <ac:spMk id="6" creationId="{45413462-F7C2-4B59-9DD6-F96FC9F192AA}"/>
          </ac:spMkLst>
        </pc:spChg>
      </pc:sldChg>
      <pc:sldChg chg="modSp add modAnim">
        <pc:chgData name="Landon Rutter" userId="07c1aaa6c21e76e0" providerId="LiveId" clId="{898AE9B2-7B1E-4968-BE33-5A815780E498}" dt="2017-09-28T13:44:16.175" v="900"/>
        <pc:sldMkLst>
          <pc:docMk/>
          <pc:sldMk cId="1698298959" sldId="262"/>
        </pc:sldMkLst>
        <pc:spChg chg="mod">
          <ac:chgData name="Landon Rutter" userId="07c1aaa6c21e76e0" providerId="LiveId" clId="{898AE9B2-7B1E-4968-BE33-5A815780E498}" dt="2017-09-28T13:33:39.322" v="565" actId="1076"/>
          <ac:spMkLst>
            <pc:docMk/>
            <pc:sldMk cId="1698298959" sldId="262"/>
            <ac:spMk id="6" creationId="{45413462-F7C2-4B59-9DD6-F96FC9F192AA}"/>
          </ac:spMkLst>
        </pc:spChg>
      </pc:sldChg>
      <pc:sldChg chg="addSp modSp add modAnim">
        <pc:chgData name="Landon Rutter" userId="07c1aaa6c21e76e0" providerId="LiveId" clId="{898AE9B2-7B1E-4968-BE33-5A815780E498}" dt="2017-09-28T13:44:24.013" v="904"/>
        <pc:sldMkLst>
          <pc:docMk/>
          <pc:sldMk cId="1085802330" sldId="263"/>
        </pc:sldMkLst>
        <pc:spChg chg="add mod">
          <ac:chgData name="Landon Rutter" userId="07c1aaa6c21e76e0" providerId="LiveId" clId="{898AE9B2-7B1E-4968-BE33-5A815780E498}" dt="2017-09-28T13:35:18.091" v="579" actId="113"/>
          <ac:spMkLst>
            <pc:docMk/>
            <pc:sldMk cId="1085802330" sldId="263"/>
            <ac:spMk id="2" creationId="{0A810E49-A66B-4529-AAC6-E009019FB378}"/>
          </ac:spMkLst>
        </pc:spChg>
        <pc:spChg chg="mod">
          <ac:chgData name="Landon Rutter" userId="07c1aaa6c21e76e0" providerId="LiveId" clId="{898AE9B2-7B1E-4968-BE33-5A815780E498}" dt="2017-09-28T13:35:23.376" v="582" actId="20577"/>
          <ac:spMkLst>
            <pc:docMk/>
            <pc:sldMk cId="1085802330" sldId="263"/>
            <ac:spMk id="6" creationId="{45413462-F7C2-4B59-9DD6-F96FC9F192AA}"/>
          </ac:spMkLst>
        </pc:spChg>
      </pc:sldChg>
      <pc:sldChg chg="delSp modSp add modAnim">
        <pc:chgData name="Landon Rutter" userId="07c1aaa6c21e76e0" providerId="LiveId" clId="{898AE9B2-7B1E-4968-BE33-5A815780E498}" dt="2017-09-28T13:44:32.068" v="910"/>
        <pc:sldMkLst>
          <pc:docMk/>
          <pc:sldMk cId="2377967311" sldId="264"/>
        </pc:sldMkLst>
        <pc:spChg chg="del">
          <ac:chgData name="Landon Rutter" userId="07c1aaa6c21e76e0" providerId="LiveId" clId="{898AE9B2-7B1E-4968-BE33-5A815780E498}" dt="2017-09-28T13:36:05.402" v="592" actId="478"/>
          <ac:spMkLst>
            <pc:docMk/>
            <pc:sldMk cId="2377967311" sldId="264"/>
            <ac:spMk id="2" creationId="{0A810E49-A66B-4529-AAC6-E009019FB378}"/>
          </ac:spMkLst>
        </pc:spChg>
        <pc:spChg chg="mod">
          <ac:chgData name="Landon Rutter" userId="07c1aaa6c21e76e0" providerId="LiveId" clId="{898AE9B2-7B1E-4968-BE33-5A815780E498}" dt="2017-09-28T13:36:33.900" v="609" actId="947"/>
          <ac:spMkLst>
            <pc:docMk/>
            <pc:sldMk cId="2377967311" sldId="264"/>
            <ac:spMk id="6" creationId="{45413462-F7C2-4B59-9DD6-F96FC9F192AA}"/>
          </ac:spMkLst>
        </pc:spChg>
      </pc:sldChg>
      <pc:sldChg chg="modSp add modAnim">
        <pc:chgData name="Landon Rutter" userId="07c1aaa6c21e76e0" providerId="LiveId" clId="{898AE9B2-7B1E-4968-BE33-5A815780E498}" dt="2017-09-28T13:44:39.386" v="914"/>
        <pc:sldMkLst>
          <pc:docMk/>
          <pc:sldMk cId="2408872555" sldId="265"/>
        </pc:sldMkLst>
        <pc:spChg chg="mod">
          <ac:chgData name="Landon Rutter" userId="07c1aaa6c21e76e0" providerId="LiveId" clId="{898AE9B2-7B1E-4968-BE33-5A815780E498}" dt="2017-09-28T13:38:52.344" v="668" actId="947"/>
          <ac:spMkLst>
            <pc:docMk/>
            <pc:sldMk cId="2408872555" sldId="265"/>
            <ac:spMk id="6" creationId="{45413462-F7C2-4B59-9DD6-F96FC9F192AA}"/>
          </ac:spMkLst>
        </pc:spChg>
      </pc:sldChg>
      <pc:sldChg chg="modSp add modAnim">
        <pc:chgData name="Landon Rutter" userId="07c1aaa6c21e76e0" providerId="LiveId" clId="{898AE9B2-7B1E-4968-BE33-5A815780E498}" dt="2017-09-28T13:44:53.273" v="922"/>
        <pc:sldMkLst>
          <pc:docMk/>
          <pc:sldMk cId="186576497" sldId="266"/>
        </pc:sldMkLst>
        <pc:spChg chg="mod">
          <ac:chgData name="Landon Rutter" userId="07c1aaa6c21e76e0" providerId="LiveId" clId="{898AE9B2-7B1E-4968-BE33-5A815780E498}" dt="2017-09-28T13:44:47.711" v="918" actId="20577"/>
          <ac:spMkLst>
            <pc:docMk/>
            <pc:sldMk cId="186576497" sldId="266"/>
            <ac:spMk id="6" creationId="{45413462-F7C2-4B59-9DD6-F96FC9F192AA}"/>
          </ac:spMkLst>
        </pc:spChg>
      </pc:sldChg>
      <pc:sldChg chg="addSp modSp add">
        <pc:chgData name="Landon Rutter" userId="07c1aaa6c21e76e0" providerId="LiveId" clId="{898AE9B2-7B1E-4968-BE33-5A815780E498}" dt="2017-09-28T13:46:18.650" v="925" actId="27614"/>
        <pc:sldMkLst>
          <pc:docMk/>
          <pc:sldMk cId="2596874441" sldId="267"/>
        </pc:sldMkLst>
        <pc:picChg chg="add mod">
          <ac:chgData name="Landon Rutter" userId="07c1aaa6c21e76e0" providerId="LiveId" clId="{898AE9B2-7B1E-4968-BE33-5A815780E498}" dt="2017-09-28T13:46:18.650" v="925" actId="27614"/>
          <ac:picMkLst>
            <pc:docMk/>
            <pc:sldMk cId="2596874441" sldId="267"/>
            <ac:picMk id="3" creationId="{902065BC-D0A1-493B-9FC0-B377DABB3B30}"/>
          </ac:picMkLst>
        </pc:picChg>
      </pc:sldChg>
      <pc:sldChg chg="add ord setBg modAnim">
        <pc:chgData name="Landon Rutter" userId="07c1aaa6c21e76e0" providerId="LiveId" clId="{898AE9B2-7B1E-4968-BE33-5A815780E498}" dt="2017-09-28T13:47:00.727" v="939"/>
        <pc:sldMkLst>
          <pc:docMk/>
          <pc:sldMk cId="3134827472" sldId="268"/>
        </pc:sldMkLst>
      </pc:sldChg>
      <pc:sldMasterChg chg="setBg modSldLayout">
        <pc:chgData name="Landon Rutter" userId="07c1aaa6c21e76e0" providerId="LiveId" clId="{898AE9B2-7B1E-4968-BE33-5A815780E498}" dt="2017-09-28T13:47:00.727" v="939"/>
        <pc:sldMasterMkLst>
          <pc:docMk/>
          <pc:sldMasterMk cId="3174656550" sldId="2147483660"/>
        </pc:sldMasterMkLst>
        <pc:sldLayoutChg chg="setBg">
          <pc:chgData name="Landon Rutter" userId="07c1aaa6c21e76e0" providerId="LiveId" clId="{898AE9B2-7B1E-4968-BE33-5A815780E498}" dt="2017-09-28T13:47:00.727" v="939"/>
          <pc:sldLayoutMkLst>
            <pc:docMk/>
            <pc:sldMasterMk cId="3174656550" sldId="2147483660"/>
            <pc:sldLayoutMk cId="3097081393" sldId="2147483661"/>
          </pc:sldLayoutMkLst>
        </pc:sldLayoutChg>
        <pc:sldLayoutChg chg="setBg">
          <pc:chgData name="Landon Rutter" userId="07c1aaa6c21e76e0" providerId="LiveId" clId="{898AE9B2-7B1E-4968-BE33-5A815780E498}" dt="2017-09-28T13:47:00.727" v="939"/>
          <pc:sldLayoutMkLst>
            <pc:docMk/>
            <pc:sldMasterMk cId="3174656550" sldId="2147483660"/>
            <pc:sldLayoutMk cId="3463122567" sldId="2147483662"/>
          </pc:sldLayoutMkLst>
        </pc:sldLayoutChg>
        <pc:sldLayoutChg chg="setBg">
          <pc:chgData name="Landon Rutter" userId="07c1aaa6c21e76e0" providerId="LiveId" clId="{898AE9B2-7B1E-4968-BE33-5A815780E498}" dt="2017-09-28T13:47:00.727" v="939"/>
          <pc:sldLayoutMkLst>
            <pc:docMk/>
            <pc:sldMasterMk cId="3174656550" sldId="2147483660"/>
            <pc:sldLayoutMk cId="2692094182" sldId="2147483663"/>
          </pc:sldLayoutMkLst>
        </pc:sldLayoutChg>
        <pc:sldLayoutChg chg="setBg">
          <pc:chgData name="Landon Rutter" userId="07c1aaa6c21e76e0" providerId="LiveId" clId="{898AE9B2-7B1E-4968-BE33-5A815780E498}" dt="2017-09-28T13:47:00.727" v="939"/>
          <pc:sldLayoutMkLst>
            <pc:docMk/>
            <pc:sldMasterMk cId="3174656550" sldId="2147483660"/>
            <pc:sldLayoutMk cId="1916025992" sldId="2147483664"/>
          </pc:sldLayoutMkLst>
        </pc:sldLayoutChg>
        <pc:sldLayoutChg chg="setBg">
          <pc:chgData name="Landon Rutter" userId="07c1aaa6c21e76e0" providerId="LiveId" clId="{898AE9B2-7B1E-4968-BE33-5A815780E498}" dt="2017-09-28T13:47:00.727" v="939"/>
          <pc:sldLayoutMkLst>
            <pc:docMk/>
            <pc:sldMasterMk cId="3174656550" sldId="2147483660"/>
            <pc:sldLayoutMk cId="3896272677" sldId="2147483665"/>
          </pc:sldLayoutMkLst>
        </pc:sldLayoutChg>
        <pc:sldLayoutChg chg="setBg">
          <pc:chgData name="Landon Rutter" userId="07c1aaa6c21e76e0" providerId="LiveId" clId="{898AE9B2-7B1E-4968-BE33-5A815780E498}" dt="2017-09-28T13:47:00.727" v="939"/>
          <pc:sldLayoutMkLst>
            <pc:docMk/>
            <pc:sldMasterMk cId="3174656550" sldId="2147483660"/>
            <pc:sldLayoutMk cId="757167742" sldId="2147483666"/>
          </pc:sldLayoutMkLst>
        </pc:sldLayoutChg>
        <pc:sldLayoutChg chg="setBg">
          <pc:chgData name="Landon Rutter" userId="07c1aaa6c21e76e0" providerId="LiveId" clId="{898AE9B2-7B1E-4968-BE33-5A815780E498}" dt="2017-09-28T13:47:00.727" v="939"/>
          <pc:sldLayoutMkLst>
            <pc:docMk/>
            <pc:sldMasterMk cId="3174656550" sldId="2147483660"/>
            <pc:sldLayoutMk cId="2804478499" sldId="2147483667"/>
          </pc:sldLayoutMkLst>
        </pc:sldLayoutChg>
        <pc:sldLayoutChg chg="setBg">
          <pc:chgData name="Landon Rutter" userId="07c1aaa6c21e76e0" providerId="LiveId" clId="{898AE9B2-7B1E-4968-BE33-5A815780E498}" dt="2017-09-28T13:47:00.727" v="939"/>
          <pc:sldLayoutMkLst>
            <pc:docMk/>
            <pc:sldMasterMk cId="3174656550" sldId="2147483660"/>
            <pc:sldLayoutMk cId="943832564" sldId="2147483668"/>
          </pc:sldLayoutMkLst>
        </pc:sldLayoutChg>
        <pc:sldLayoutChg chg="setBg">
          <pc:chgData name="Landon Rutter" userId="07c1aaa6c21e76e0" providerId="LiveId" clId="{898AE9B2-7B1E-4968-BE33-5A815780E498}" dt="2017-09-28T13:47:00.727" v="939"/>
          <pc:sldLayoutMkLst>
            <pc:docMk/>
            <pc:sldMasterMk cId="3174656550" sldId="2147483660"/>
            <pc:sldLayoutMk cId="1648249585" sldId="2147483669"/>
          </pc:sldLayoutMkLst>
        </pc:sldLayoutChg>
        <pc:sldLayoutChg chg="setBg">
          <pc:chgData name="Landon Rutter" userId="07c1aaa6c21e76e0" providerId="LiveId" clId="{898AE9B2-7B1E-4968-BE33-5A815780E498}" dt="2017-09-28T13:47:00.727" v="939"/>
          <pc:sldLayoutMkLst>
            <pc:docMk/>
            <pc:sldMasterMk cId="3174656550" sldId="2147483660"/>
            <pc:sldLayoutMk cId="3348071226" sldId="2147483670"/>
          </pc:sldLayoutMkLst>
        </pc:sldLayoutChg>
        <pc:sldLayoutChg chg="setBg">
          <pc:chgData name="Landon Rutter" userId="07c1aaa6c21e76e0" providerId="LiveId" clId="{898AE9B2-7B1E-4968-BE33-5A815780E498}" dt="2017-09-28T13:47:00.727" v="939"/>
          <pc:sldLayoutMkLst>
            <pc:docMk/>
            <pc:sldMasterMk cId="3174656550" sldId="2147483660"/>
            <pc:sldLayoutMk cId="3097874812"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5A473-87D3-441A-8520-37A314666B4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309708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5A473-87D3-441A-8520-37A314666B4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334807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5A473-87D3-441A-8520-37A314666B4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309787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5A473-87D3-441A-8520-37A314666B4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346312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D5A473-87D3-441A-8520-37A314666B4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269209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5A473-87D3-441A-8520-37A314666B4F}"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191602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5A473-87D3-441A-8520-37A314666B4F}"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389627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D5A473-87D3-441A-8520-37A314666B4F}"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75716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5A473-87D3-441A-8520-37A314666B4F}"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280447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D5A473-87D3-441A-8520-37A314666B4F}"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94383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D5A473-87D3-441A-8520-37A314666B4F}"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F6E24-5679-441A-96CB-9F482D17B977}" type="slidenum">
              <a:rPr lang="en-US" smtClean="0"/>
              <a:t>‹#›</a:t>
            </a:fld>
            <a:endParaRPr lang="en-US"/>
          </a:p>
        </p:txBody>
      </p:sp>
    </p:spTree>
    <p:extLst>
      <p:ext uri="{BB962C8B-B14F-4D97-AF65-F5344CB8AC3E}">
        <p14:creationId xmlns:p14="http://schemas.microsoft.com/office/powerpoint/2010/main" val="164824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5A473-87D3-441A-8520-37A314666B4F}" type="datetimeFigureOut">
              <a:rPr lang="en-US" smtClean="0"/>
              <a:t>9/28/2017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F6E24-5679-441A-96CB-9F482D17B977}" type="slidenum">
              <a:rPr lang="en-US" smtClean="0"/>
              <a:t>‹#›</a:t>
            </a:fld>
            <a:endParaRPr lang="en-US"/>
          </a:p>
        </p:txBody>
      </p:sp>
    </p:spTree>
    <p:extLst>
      <p:ext uri="{BB962C8B-B14F-4D97-AF65-F5344CB8AC3E}">
        <p14:creationId xmlns:p14="http://schemas.microsoft.com/office/powerpoint/2010/main" val="317465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902065BC-D0A1-493B-9FC0-B377DABB3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687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599378"/>
            <a:ext cx="7799754" cy="3662541"/>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5:40-41</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40</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they laughed at him. But he put them all outside and took the child's father and mother and those who were with him and went in where the child was.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41</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Taking her by the hand he said to her, “Talitha </a:t>
            </a:r>
            <a:r>
              <a:rPr lang="en-US" sz="3200" dirty="0" err="1">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Cumi</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which means, “Little girl, I say to you, arise.” </a:t>
            </a:r>
          </a:p>
        </p:txBody>
      </p:sp>
    </p:spTree>
    <p:extLst>
      <p:ext uri="{BB962C8B-B14F-4D97-AF65-F5344CB8AC3E}">
        <p14:creationId xmlns:p14="http://schemas.microsoft.com/office/powerpoint/2010/main" val="240887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599378"/>
            <a:ext cx="7799754" cy="3662541"/>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5:42-43</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42</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immediately the girl got up and began walking (for she was twelve years of age), and they were immediately overcome with amazement.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43</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he strictly charged them that no one should know this, and he told them to give her something to eat.</a:t>
            </a:r>
          </a:p>
        </p:txBody>
      </p:sp>
    </p:spTree>
    <p:extLst>
      <p:ext uri="{BB962C8B-B14F-4D97-AF65-F5344CB8AC3E}">
        <p14:creationId xmlns:p14="http://schemas.microsoft.com/office/powerpoint/2010/main" val="1865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902065BC-D0A1-493B-9FC0-B377DABB3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48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705393"/>
            <a:ext cx="7799754" cy="2185214"/>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5:21 </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21</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when Jesus had crossed again in the boat to the other side, a great crowd gathered about him, and he was beside the sea.</a:t>
            </a:r>
          </a:p>
        </p:txBody>
      </p:sp>
    </p:spTree>
    <p:extLst>
      <p:ext uri="{BB962C8B-B14F-4D97-AF65-F5344CB8AC3E}">
        <p14:creationId xmlns:p14="http://schemas.microsoft.com/office/powerpoint/2010/main" val="38140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705393"/>
            <a:ext cx="7799754" cy="2185214"/>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5:21-23 </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21</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when Jesus had crossed again in the boat to the other side, a great crowd gathered about him, and he was beside the sea. </a:t>
            </a:r>
          </a:p>
        </p:txBody>
      </p:sp>
      <p:sp>
        <p:nvSpPr>
          <p:cNvPr id="2" name="Rectangle 1">
            <a:extLst>
              <a:ext uri="{FF2B5EF4-FFF2-40B4-BE49-F238E27FC236}">
                <a16:creationId xmlns:a16="http://schemas.microsoft.com/office/drawing/2014/main" id="{351F2AAD-C084-488B-BEC5-A4482023DC96}"/>
              </a:ext>
            </a:extLst>
          </p:cNvPr>
          <p:cNvSpPr/>
          <p:nvPr/>
        </p:nvSpPr>
        <p:spPr>
          <a:xfrm>
            <a:off x="672133" y="2290581"/>
            <a:ext cx="7799754" cy="3046988"/>
          </a:xfrm>
          <a:prstGeom prst="rect">
            <a:avLst/>
          </a:prstGeom>
        </p:spPr>
        <p:txBody>
          <a:bodyPr wrap="square">
            <a:spAutoFit/>
          </a:bodyPr>
          <a:lstStyle/>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22</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Then came one of the rulers of the synagogue, Jairus by name, and seeing him, he fell at his feet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23</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implored him earnestly, saying, “My little daughter is at the point of death. Come and lay your hands on her, so that she may be made well and live.” </a:t>
            </a:r>
            <a:endParaRPr lang="en-US" sz="3200" dirty="0"/>
          </a:p>
        </p:txBody>
      </p:sp>
    </p:spTree>
    <p:extLst>
      <p:ext uri="{BB962C8B-B14F-4D97-AF65-F5344CB8AC3E}">
        <p14:creationId xmlns:p14="http://schemas.microsoft.com/office/powerpoint/2010/main" val="310563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705393"/>
            <a:ext cx="7799754" cy="1692771"/>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5:24 </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24</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he went with him. And a great crowd followed him and thronged about him. </a:t>
            </a:r>
          </a:p>
        </p:txBody>
      </p:sp>
    </p:spTree>
    <p:extLst>
      <p:ext uri="{BB962C8B-B14F-4D97-AF65-F5344CB8AC3E}">
        <p14:creationId xmlns:p14="http://schemas.microsoft.com/office/powerpoint/2010/main" val="23918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705393"/>
            <a:ext cx="7799754" cy="5632311"/>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5:25-29</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25</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there was a woman who had had a discharge of blood for twelve years,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26</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who had suffered much under many physicians, and had spent all that she had, and was no better but rather grew worse.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27</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She had heard the reports about Jesus and came up behind him in the crowd and touched his garment.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28</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For she said, “If I touch even his garments, I will be made well.”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29</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immediately the flow of blood dried up, and she felt in her body that she was healed of her disease. </a:t>
            </a:r>
          </a:p>
        </p:txBody>
      </p:sp>
    </p:spTree>
    <p:extLst>
      <p:ext uri="{BB962C8B-B14F-4D97-AF65-F5344CB8AC3E}">
        <p14:creationId xmlns:p14="http://schemas.microsoft.com/office/powerpoint/2010/main" val="35155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120407"/>
            <a:ext cx="7799754" cy="6617196"/>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5:30-34</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30</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Jesus, perceiving in himself that power had gone out from him, immediately turned about in the crowd and said, “Who touched my garments?”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31</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his disciples said to him, “You see the crowd pressing around you, and yet you say, ‘Who touched me?’”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32</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he looked around to see who had done it.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33</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But the woman, knowing what had happened to her, came in fear and trembling and fell down before him and told him the whole truth.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34</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he said to her, “Daughter, your faith has made you well; go in peace, and be healed of your disease.”</a:t>
            </a:r>
          </a:p>
        </p:txBody>
      </p:sp>
    </p:spTree>
    <p:extLst>
      <p:ext uri="{BB962C8B-B14F-4D97-AF65-F5344CB8AC3E}">
        <p14:creationId xmlns:p14="http://schemas.microsoft.com/office/powerpoint/2010/main" val="28047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599378"/>
            <a:ext cx="7799754" cy="2185214"/>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5:35</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35</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While he was still speaking, there came from the ruler's house some who said, “Your daughter is dead. Why trouble the Teacher any further?” </a:t>
            </a:r>
          </a:p>
        </p:txBody>
      </p:sp>
    </p:spTree>
    <p:extLst>
      <p:ext uri="{BB962C8B-B14F-4D97-AF65-F5344CB8AC3E}">
        <p14:creationId xmlns:p14="http://schemas.microsoft.com/office/powerpoint/2010/main" val="169829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599378"/>
            <a:ext cx="7799754" cy="2185214"/>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5:35-36</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35</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While he was still speaking, there came from the ruler's house some who said, “Your daughter is dead. Why trouble the Teacher any further?” </a:t>
            </a:r>
          </a:p>
        </p:txBody>
      </p:sp>
      <p:sp>
        <p:nvSpPr>
          <p:cNvPr id="2" name="Rectangle 1">
            <a:extLst>
              <a:ext uri="{FF2B5EF4-FFF2-40B4-BE49-F238E27FC236}">
                <a16:creationId xmlns:a16="http://schemas.microsoft.com/office/drawing/2014/main" id="{0A810E49-A66B-4529-AAC6-E009019FB378}"/>
              </a:ext>
            </a:extLst>
          </p:cNvPr>
          <p:cNvSpPr/>
          <p:nvPr/>
        </p:nvSpPr>
        <p:spPr>
          <a:xfrm>
            <a:off x="672133" y="2706078"/>
            <a:ext cx="7799754" cy="1077218"/>
          </a:xfrm>
          <a:prstGeom prst="rect">
            <a:avLst/>
          </a:prstGeom>
        </p:spPr>
        <p:txBody>
          <a:bodyPr wrap="square">
            <a:spAutoFit/>
          </a:bodyPr>
          <a:lstStyle/>
          <a:p>
            <a:r>
              <a:rPr lang="en-US" sz="3200" baseline="30000" dirty="0">
                <a:effectLst>
                  <a:outerShdw blurRad="50800" dist="38100" dir="8100000" algn="tr" rotWithShape="0">
                    <a:schemeClr val="bg1">
                      <a:alpha val="40000"/>
                    </a:schemeClr>
                  </a:outerShdw>
                </a:effectLst>
                <a:latin typeface="Arial Narrow" panose="020B0606020202030204" pitchFamily="34" charset="0"/>
                <a:ea typeface="Calibri" panose="020F0502020204030204" pitchFamily="34" charset="0"/>
                <a:cs typeface="Times New Roman" panose="02020603050405020304" pitchFamily="18" charset="0"/>
              </a:rPr>
              <a:t>36</a:t>
            </a:r>
            <a:r>
              <a:rPr lang="en-US" sz="3200" b="1" baseline="30000" dirty="0">
                <a:effectLst>
                  <a:outerShdw blurRad="50800" dist="38100" dir="8100000" algn="tr" rotWithShape="0">
                    <a:schemeClr val="bg1">
                      <a:alpha val="40000"/>
                    </a:scheme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200" dirty="0">
                <a:effectLst>
                  <a:outerShdw blurRad="50800" dist="38100" dir="8100000" algn="tr" rotWithShape="0">
                    <a:schemeClr val="bg1">
                      <a:alpha val="40000"/>
                    </a:schemeClr>
                  </a:outerShdw>
                </a:effectLst>
                <a:latin typeface="Arial Narrow" panose="020B0606020202030204" pitchFamily="34" charset="0"/>
                <a:ea typeface="Calibri" panose="020F0502020204030204" pitchFamily="34" charset="0"/>
                <a:cs typeface="Times New Roman" panose="02020603050405020304" pitchFamily="18" charset="0"/>
              </a:rPr>
              <a:t>But overhearing</a:t>
            </a:r>
            <a:r>
              <a:rPr lang="en-US" sz="3200" baseline="30000" dirty="0">
                <a:effectLst>
                  <a:outerShdw blurRad="50800" dist="38100" dir="8100000" algn="tr" rotWithShape="0">
                    <a:schemeClr val="bg1">
                      <a:alpha val="40000"/>
                    </a:scheme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200" dirty="0">
                <a:effectLst>
                  <a:outerShdw blurRad="50800" dist="38100" dir="8100000" algn="tr" rotWithShape="0">
                    <a:schemeClr val="bg1">
                      <a:alpha val="40000"/>
                    </a:schemeClr>
                  </a:outerShdw>
                </a:effectLst>
                <a:latin typeface="Arial Narrow" panose="020B0606020202030204" pitchFamily="34" charset="0"/>
                <a:ea typeface="Calibri" panose="020F0502020204030204" pitchFamily="34" charset="0"/>
                <a:cs typeface="Times New Roman" panose="02020603050405020304" pitchFamily="18" charset="0"/>
              </a:rPr>
              <a:t>what they said, Jesus said to the ruler of the synagogue, “Do not fear, only believe.”</a:t>
            </a:r>
            <a:r>
              <a:rPr lang="en-US" sz="3200" dirty="0">
                <a:latin typeface="Arial Narrow" panose="020B0606020202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858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generated with high confidence">
            <a:extLst>
              <a:ext uri="{FF2B5EF4-FFF2-40B4-BE49-F238E27FC236}">
                <a16:creationId xmlns:a16="http://schemas.microsoft.com/office/drawing/2014/main" id="{4670D539-93D8-40DB-9776-F8B42CA8B4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Rectangle 5">
            <a:extLst>
              <a:ext uri="{FF2B5EF4-FFF2-40B4-BE49-F238E27FC236}">
                <a16:creationId xmlns:a16="http://schemas.microsoft.com/office/drawing/2014/main" id="{45413462-F7C2-4B59-9DD6-F96FC9F192AA}"/>
              </a:ext>
            </a:extLst>
          </p:cNvPr>
          <p:cNvSpPr/>
          <p:nvPr/>
        </p:nvSpPr>
        <p:spPr>
          <a:xfrm>
            <a:off x="672133" y="599378"/>
            <a:ext cx="7799754" cy="3662541"/>
          </a:xfrm>
          <a:prstGeom prst="rect">
            <a:avLst/>
          </a:prstGeom>
        </p:spPr>
        <p:txBody>
          <a:bodyPr wrap="square">
            <a:spAutoFit/>
          </a:bodyPr>
          <a:lstStyle/>
          <a:p>
            <a:r>
              <a:rPr lang="en-US" sz="3200" b="1"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Mark 5:38-39</a:t>
            </a:r>
          </a:p>
          <a:p>
            <a:endParaRPr lang="en-US" sz="8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endParaRPr>
          </a:p>
          <a:p>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38</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They came to the house of the ruler of the synagogue, and Jesus saw a commotion, people weeping and wailing loudly. </a:t>
            </a:r>
            <a:r>
              <a:rPr lang="en-US" sz="3200" baseline="300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39</a:t>
            </a:r>
            <a:r>
              <a:rPr lang="en-US" sz="3200" dirty="0">
                <a:solidFill>
                  <a:schemeClr val="tx1">
                    <a:lumMod val="95000"/>
                    <a:lumOff val="5000"/>
                  </a:schemeClr>
                </a:solidFill>
                <a:effectLst>
                  <a:outerShdw blurRad="50800" dist="38100" dir="8100000" algn="tr" rotWithShape="0">
                    <a:schemeClr val="bg1">
                      <a:alpha val="40000"/>
                    </a:schemeClr>
                  </a:outerShdw>
                </a:effectLst>
                <a:latin typeface="Arial Narrow" panose="020B0606020202030204" pitchFamily="34" charset="0"/>
              </a:rPr>
              <a:t> And when he had entered, he said to them, “Why are you making a commotion and weeping? The child is not dead but sleeping.”</a:t>
            </a:r>
          </a:p>
        </p:txBody>
      </p:sp>
    </p:spTree>
    <p:extLst>
      <p:ext uri="{BB962C8B-B14F-4D97-AF65-F5344CB8AC3E}">
        <p14:creationId xmlns:p14="http://schemas.microsoft.com/office/powerpoint/2010/main" val="23779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3327</TotalTime>
  <Words>622</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7</cp:revision>
  <dcterms:created xsi:type="dcterms:W3CDTF">2017-09-25T15:25:06Z</dcterms:created>
  <dcterms:modified xsi:type="dcterms:W3CDTF">2017-09-28T13:48:36Z</dcterms:modified>
</cp:coreProperties>
</file>