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handoutMasterIdLst>
    <p:handoutMasterId r:id="rId9"/>
  </p:handoutMasterIdLst>
  <p:sldIdLst>
    <p:sldId id="261" r:id="rId2"/>
    <p:sldId id="256" r:id="rId3"/>
    <p:sldId id="257" r:id="rId4"/>
    <p:sldId id="259" r:id="rId5"/>
    <p:sldId id="260" r:id="rId6"/>
    <p:sldId id="258" r:id="rId7"/>
    <p:sldId id="262" r:id="rId8"/>
  </p:sldIdLst>
  <p:sldSz cx="9144000" cy="6858000" type="screen4x3"/>
  <p:notesSz cx="6858000" cy="9144000"/>
  <p:embeddedFontLst>
    <p:embeddedFont>
      <p:font typeface="Berlin Sans FB Demi" pitchFamily="34" charset="0"/>
      <p:bold r:id="rId10"/>
    </p:embeddedFont>
    <p:embeddedFont>
      <p:font typeface="Berlin Sans FB" pitchFamily="34" charset="0"/>
      <p:regular r:id="rId11"/>
      <p:bold r:id="rId12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operBlack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operBlack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operBlack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operBlack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operBlack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ooperBlack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ooperBlack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ooperBlack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ooperBlack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66"/>
    <a:srgbClr val="FF9933"/>
    <a:srgbClr val="FF3300"/>
    <a:srgbClr val="FF6600"/>
    <a:srgbClr val="FFCC00"/>
    <a:srgbClr val="66FFFF"/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2787"/>
    <p:restoredTop sz="90941" autoAdjust="0"/>
  </p:normalViewPr>
  <p:slideViewPr>
    <p:cSldViewPr>
      <p:cViewPr>
        <p:scale>
          <a:sx n="55" d="100"/>
          <a:sy n="55" d="100"/>
        </p:scale>
        <p:origin x="-62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E924CD-A2DB-498E-9380-36D717FC3AF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F5E55-62B7-4A6C-8AF6-D8385F83A8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D4E68-1A7A-4A37-9FEF-910947BD55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3F8D1-27DA-4F6B-B901-A93F5E00C8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93DAD-5D8F-463F-9FCA-BAB5C26761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6471E-6DDF-4803-BAA2-DA6F0A20DB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585B0-0EF5-45E6-A0E3-7E4983E4FA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52570-9224-4D3A-8E0B-9B1EBD5779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1E3B8-8F46-4345-9FD7-2EC3527725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272BB-0981-4A0C-880C-BC92821EE8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F1F404-3172-4CB3-AF34-B973AFEBDD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26A14-026F-4DE0-B6B8-6A3837DB07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A94D428-059E-4F78-BE28-3B955FA5ED4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 rot="489207">
            <a:off x="304800" y="914400"/>
            <a:ext cx="7848600" cy="33512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 dirty="0" smtClean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Berlin Sans FB Demi" pitchFamily="34" charset="0"/>
              </a:rPr>
              <a:t>By  </a:t>
            </a:r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Berlin Sans FB Demi" pitchFamily="34" charset="0"/>
              </a:rPr>
              <a:t>What Authority?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752600" y="3657600"/>
            <a:ext cx="7086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latin typeface="Berlin Sans FB Demi" pitchFamily="34" charset="0"/>
              </a:rPr>
              <a:t>From Heaven Or From Men?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552700" y="4191000"/>
            <a:ext cx="5486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Berlin Sans FB" pitchFamily="34" charset="0"/>
              </a:rPr>
              <a:t>Matthew 21:23-27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819400" y="4419600"/>
            <a:ext cx="5715000" cy="9906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bg1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 rot="489207">
            <a:off x="-143791" y="250608"/>
            <a:ext cx="8394755" cy="1371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 dirty="0" smtClean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Berlin Sans FB Demi" pitchFamily="34" charset="0"/>
              </a:rPr>
              <a:t>From  Heaven, Or Men?</a:t>
            </a:r>
            <a:endParaRPr lang="en-US" sz="3600" kern="10" dirty="0">
              <a:ln w="9525">
                <a:round/>
                <a:headEnd/>
                <a:tailEnd/>
              </a:ln>
              <a:solidFill>
                <a:srgbClr val="FFFF00"/>
              </a:solidFill>
              <a:latin typeface="Berlin Sans FB Demi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28600" y="1752600"/>
            <a:ext cx="8686800" cy="480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FFFF66"/>
                </a:solidFill>
              </a:ln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8600" y="1752600"/>
            <a:ext cx="8686800" cy="9144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42900" y="1905000"/>
            <a:ext cx="8458200" cy="764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Berlin Sans FB" pitchFamily="34" charset="0"/>
              </a:rPr>
              <a:t>You Must Go To The Bible…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Berlin Sans FB" pitchFamily="34" charset="0"/>
              </a:rPr>
              <a:t>Jer. 10:23; Prov. 14:12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905000" y="2819400"/>
            <a:ext cx="5943600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4000" dirty="0">
                <a:latin typeface="Berlin Sans FB" pitchFamily="34" charset="0"/>
              </a:rPr>
              <a:t>Romans 1:16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4000" dirty="0">
                <a:latin typeface="Berlin Sans FB" pitchFamily="34" charset="0"/>
              </a:rPr>
              <a:t>2 Peter 1:3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4000" dirty="0">
                <a:latin typeface="Berlin Sans FB" pitchFamily="34" charset="0"/>
              </a:rPr>
              <a:t>2 Timothy 3:16-17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4000" dirty="0">
                <a:latin typeface="Berlin Sans FB" pitchFamily="34" charset="0"/>
              </a:rPr>
              <a:t>1 Corinthians 2:12-13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4000" dirty="0">
                <a:latin typeface="Berlin Sans FB" pitchFamily="34" charset="0"/>
              </a:rPr>
              <a:t>Ephesians 3:3-5</a:t>
            </a: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1371600" y="2895600"/>
            <a:ext cx="3048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400">
              <a:solidFill>
                <a:srgbClr val="FF3300"/>
              </a:solidFill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1371600" y="3657600"/>
            <a:ext cx="3048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400">
              <a:solidFill>
                <a:srgbClr val="FF3300"/>
              </a:solidFill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1371600" y="4419600"/>
            <a:ext cx="3048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400">
              <a:solidFill>
                <a:srgbClr val="FF3300"/>
              </a:solidFill>
            </a:endParaRP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1371600" y="5181600"/>
            <a:ext cx="3048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400">
              <a:solidFill>
                <a:srgbClr val="FF3300"/>
              </a:solidFill>
            </a:endParaRPr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1371600" y="5943600"/>
            <a:ext cx="3048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40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28600" y="1752600"/>
            <a:ext cx="8686800" cy="480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28600" y="1752600"/>
            <a:ext cx="8686800" cy="6858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42900" y="1828800"/>
            <a:ext cx="845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accent2"/>
                </a:solidFill>
                <a:latin typeface="Berlin Sans FB" pitchFamily="34" charset="0"/>
              </a:rPr>
              <a:t>Things Directly Stated Or Commanded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066800" y="2667000"/>
            <a:ext cx="6477000" cy="3650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3600" dirty="0">
                <a:latin typeface="Berlin Sans FB" pitchFamily="34" charset="0"/>
              </a:rPr>
              <a:t>Character Traits… Matt. 5:3-9,44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3600" dirty="0">
                <a:latin typeface="Berlin Sans FB" pitchFamily="34" charset="0"/>
              </a:rPr>
              <a:t>Forgiveness… Mark 11:25-26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3600" dirty="0">
                <a:latin typeface="Berlin Sans FB" pitchFamily="34" charset="0"/>
              </a:rPr>
              <a:t>Preaching… Mark 16:15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3600" dirty="0">
                <a:latin typeface="Berlin Sans FB" pitchFamily="34" charset="0"/>
              </a:rPr>
              <a:t>Baptism… Mark 16:16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3600" dirty="0">
                <a:latin typeface="Berlin Sans FB" pitchFamily="34" charset="0"/>
              </a:rPr>
              <a:t>Lord’s Supper… Matt. 26:26-29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3600" dirty="0">
                <a:latin typeface="Berlin Sans FB" pitchFamily="34" charset="0"/>
              </a:rPr>
              <a:t>Singing… Col. 3:16-17</a:t>
            </a:r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685800" y="2667000"/>
            <a:ext cx="3048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400">
              <a:solidFill>
                <a:srgbClr val="FF3300"/>
              </a:solidFill>
            </a:endParaRPr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685800" y="3290888"/>
            <a:ext cx="3048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400">
              <a:solidFill>
                <a:srgbClr val="FF3300"/>
              </a:solidFill>
            </a:endParaRPr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685800" y="3916363"/>
            <a:ext cx="3048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400">
              <a:solidFill>
                <a:srgbClr val="FF3300"/>
              </a:solidFill>
            </a:endParaRPr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685800" y="4540250"/>
            <a:ext cx="3048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400">
              <a:solidFill>
                <a:srgbClr val="FF3300"/>
              </a:solidFill>
            </a:endParaRPr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685800" y="5165725"/>
            <a:ext cx="3048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400">
              <a:solidFill>
                <a:srgbClr val="FF3300"/>
              </a:solidFill>
            </a:endParaRPr>
          </a:p>
        </p:txBody>
      </p:sp>
      <p:sp>
        <p:nvSpPr>
          <p:cNvPr id="3086" name="AutoShape 14"/>
          <p:cNvSpPr>
            <a:spLocks noChangeArrowheads="1"/>
          </p:cNvSpPr>
          <p:nvPr/>
        </p:nvSpPr>
        <p:spPr bwMode="auto">
          <a:xfrm>
            <a:off x="685800" y="5791200"/>
            <a:ext cx="3048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400">
              <a:solidFill>
                <a:srgbClr val="FF3300"/>
              </a:solidFill>
            </a:endParaRPr>
          </a:p>
        </p:txBody>
      </p:sp>
      <p:sp>
        <p:nvSpPr>
          <p:cNvPr id="17" name="WordArt 4"/>
          <p:cNvSpPr>
            <a:spLocks noChangeArrowheads="1" noChangeShapeType="1" noTextEdit="1"/>
          </p:cNvSpPr>
          <p:nvPr/>
        </p:nvSpPr>
        <p:spPr bwMode="auto">
          <a:xfrm rot="489207">
            <a:off x="-143791" y="250608"/>
            <a:ext cx="8394755" cy="1371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 dirty="0" smtClean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Berlin Sans FB Demi" pitchFamily="34" charset="0"/>
              </a:rPr>
              <a:t>From  Heaven, Or Men?</a:t>
            </a:r>
            <a:endParaRPr lang="en-US" sz="3600" kern="10" dirty="0">
              <a:ln w="9525">
                <a:round/>
                <a:headEnd/>
                <a:tailEnd/>
              </a:ln>
              <a:solidFill>
                <a:srgbClr val="FFFF00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28600" y="1752600"/>
            <a:ext cx="8686800" cy="480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28600" y="1752600"/>
            <a:ext cx="8686800" cy="6858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42900" y="1828800"/>
            <a:ext cx="845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accent2"/>
                </a:solidFill>
                <a:latin typeface="Berlin Sans FB" pitchFamily="34" charset="0"/>
              </a:rPr>
              <a:t>Things Exemplified…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143000" y="2942779"/>
            <a:ext cx="8001000" cy="300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3600" dirty="0">
                <a:latin typeface="Berlin Sans FB" pitchFamily="34" charset="0"/>
              </a:rPr>
              <a:t>Compassion… Matt. 14:13-21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3600" dirty="0">
                <a:latin typeface="Berlin Sans FB" pitchFamily="34" charset="0"/>
              </a:rPr>
              <a:t>Preaching… Acts 8:4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3600" dirty="0">
                <a:latin typeface="Berlin Sans FB" pitchFamily="34" charset="0"/>
              </a:rPr>
              <a:t>Baptism… Acts 8:35-38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3600" dirty="0">
                <a:latin typeface="Berlin Sans FB" pitchFamily="34" charset="0"/>
              </a:rPr>
              <a:t>Lord’s Supper… Acts </a:t>
            </a:r>
            <a:r>
              <a:rPr lang="en-US" sz="3600" dirty="0" smtClean="0">
                <a:latin typeface="Berlin Sans FB" pitchFamily="34" charset="0"/>
              </a:rPr>
              <a:t>20:7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3600" dirty="0" smtClean="0">
                <a:latin typeface="Berlin Sans FB" pitchFamily="34" charset="0"/>
              </a:rPr>
              <a:t>Singing</a:t>
            </a:r>
            <a:r>
              <a:rPr lang="en-US" sz="3600" dirty="0">
                <a:latin typeface="Berlin Sans FB" pitchFamily="34" charset="0"/>
              </a:rPr>
              <a:t>… Acts 16:25</a:t>
            </a:r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762000" y="2942779"/>
            <a:ext cx="3048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400">
              <a:solidFill>
                <a:srgbClr val="FF3300"/>
              </a:solidFill>
            </a:endParaRPr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762000" y="3566667"/>
            <a:ext cx="3048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400">
              <a:solidFill>
                <a:srgbClr val="FF3300"/>
              </a:solidFill>
            </a:endParaRPr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762000" y="4192142"/>
            <a:ext cx="3048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400">
              <a:solidFill>
                <a:srgbClr val="FF3300"/>
              </a:solidFill>
            </a:endParaRPr>
          </a:p>
        </p:txBody>
      </p:sp>
      <p:sp>
        <p:nvSpPr>
          <p:cNvPr id="5132" name="AutoShape 12"/>
          <p:cNvSpPr>
            <a:spLocks noChangeArrowheads="1"/>
          </p:cNvSpPr>
          <p:nvPr/>
        </p:nvSpPr>
        <p:spPr bwMode="auto">
          <a:xfrm>
            <a:off x="762000" y="4816029"/>
            <a:ext cx="3048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400">
              <a:solidFill>
                <a:srgbClr val="FF3300"/>
              </a:solidFill>
            </a:endParaRPr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762000" y="5457379"/>
            <a:ext cx="3048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400">
              <a:solidFill>
                <a:srgbClr val="FF3300"/>
              </a:solidFill>
            </a:endParaRPr>
          </a:p>
        </p:txBody>
      </p:sp>
      <p:sp>
        <p:nvSpPr>
          <p:cNvPr id="16" name="WordArt 4"/>
          <p:cNvSpPr>
            <a:spLocks noChangeArrowheads="1" noChangeShapeType="1" noTextEdit="1"/>
          </p:cNvSpPr>
          <p:nvPr/>
        </p:nvSpPr>
        <p:spPr bwMode="auto">
          <a:xfrm rot="489207">
            <a:off x="-143791" y="250608"/>
            <a:ext cx="8394755" cy="1371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 dirty="0" smtClean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Berlin Sans FB Demi" pitchFamily="34" charset="0"/>
              </a:rPr>
              <a:t>From  Heaven, Or Men?</a:t>
            </a:r>
            <a:endParaRPr lang="en-US" sz="3600" kern="10" dirty="0">
              <a:ln w="9525">
                <a:round/>
                <a:headEnd/>
                <a:tailEnd/>
              </a:ln>
              <a:solidFill>
                <a:srgbClr val="FFFF00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28600" y="1752600"/>
            <a:ext cx="8686800" cy="480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28600" y="1752600"/>
            <a:ext cx="8686800" cy="6858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42900" y="1828800"/>
            <a:ext cx="845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accent2"/>
                </a:solidFill>
                <a:latin typeface="Berlin Sans FB" pitchFamily="34" charset="0"/>
              </a:rPr>
              <a:t>Things Expressly Implied……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295400" y="3270250"/>
            <a:ext cx="6553200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3600" dirty="0">
                <a:latin typeface="Berlin Sans FB" pitchFamily="34" charset="0"/>
              </a:rPr>
              <a:t>Who Baptized Whom? </a:t>
            </a:r>
            <a:r>
              <a:rPr lang="en-US" sz="3600" dirty="0" smtClean="0">
                <a:latin typeface="Berlin Sans FB" pitchFamily="34" charset="0"/>
              </a:rPr>
              <a:t>Acts </a:t>
            </a:r>
            <a:r>
              <a:rPr lang="en-US" sz="3600" dirty="0">
                <a:latin typeface="Berlin Sans FB" pitchFamily="34" charset="0"/>
              </a:rPr>
              <a:t>8:38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3600" dirty="0">
                <a:latin typeface="Berlin Sans FB" pitchFamily="34" charset="0"/>
              </a:rPr>
              <a:t>Gentiles Received… Acts 15:7-11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3600" dirty="0">
                <a:latin typeface="Berlin Sans FB" pitchFamily="34" charset="0"/>
              </a:rPr>
              <a:t>Lord’s Supper</a:t>
            </a:r>
            <a:r>
              <a:rPr lang="en-US" sz="3600" dirty="0" smtClean="0">
                <a:latin typeface="Berlin Sans FB" pitchFamily="34" charset="0"/>
              </a:rPr>
              <a:t>… Acts </a:t>
            </a:r>
            <a:r>
              <a:rPr lang="en-US" sz="3600" dirty="0">
                <a:latin typeface="Berlin Sans FB" pitchFamily="34" charset="0"/>
              </a:rPr>
              <a:t>20:7	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914400" y="3270250"/>
            <a:ext cx="3048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400">
              <a:solidFill>
                <a:srgbClr val="FF3300"/>
              </a:solidFill>
            </a:endParaRPr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914400" y="3956050"/>
            <a:ext cx="3048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400">
              <a:solidFill>
                <a:srgbClr val="FF3300"/>
              </a:solidFill>
            </a:endParaRP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914400" y="4641850"/>
            <a:ext cx="3048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400">
              <a:solidFill>
                <a:srgbClr val="FF3300"/>
              </a:solidFill>
            </a:endParaRPr>
          </a:p>
        </p:txBody>
      </p:sp>
      <p:sp>
        <p:nvSpPr>
          <p:cNvPr id="14" name="WordArt 4"/>
          <p:cNvSpPr>
            <a:spLocks noChangeArrowheads="1" noChangeShapeType="1" noTextEdit="1"/>
          </p:cNvSpPr>
          <p:nvPr/>
        </p:nvSpPr>
        <p:spPr bwMode="auto">
          <a:xfrm rot="489207">
            <a:off x="-143791" y="250608"/>
            <a:ext cx="8394755" cy="1371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 dirty="0" smtClean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Berlin Sans FB Demi" pitchFamily="34" charset="0"/>
              </a:rPr>
              <a:t>From  Heaven, Or Men?</a:t>
            </a:r>
            <a:endParaRPr lang="en-US" sz="3600" kern="10" dirty="0">
              <a:ln w="9525">
                <a:round/>
                <a:headEnd/>
                <a:tailEnd/>
              </a:ln>
              <a:solidFill>
                <a:srgbClr val="FFFF00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28600" y="1752600"/>
            <a:ext cx="8686800" cy="480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228600" y="1752600"/>
            <a:ext cx="8686800" cy="6858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42900" y="1828800"/>
            <a:ext cx="845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accent2"/>
                </a:solidFill>
                <a:latin typeface="Berlin Sans FB" pitchFamily="34" charset="0"/>
              </a:rPr>
              <a:t>Col. 3:17 – Whatever you say or do…</a:t>
            </a:r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762000" y="2667000"/>
            <a:ext cx="3048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400">
              <a:solidFill>
                <a:srgbClr val="FF3300"/>
              </a:solidFill>
            </a:endParaRPr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762000" y="3213100"/>
            <a:ext cx="3048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400">
              <a:solidFill>
                <a:srgbClr val="FF3300"/>
              </a:solidFill>
            </a:endParaRPr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762000" y="5397500"/>
            <a:ext cx="3048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400">
              <a:solidFill>
                <a:srgbClr val="FF3300"/>
              </a:solidFill>
            </a:endParaRP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1143000" y="2590800"/>
            <a:ext cx="8382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Berlin Sans FB" pitchFamily="34" charset="0"/>
              </a:rPr>
              <a:t>What you say to or about your neighbor?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Berlin Sans FB" pitchFamily="34" charset="0"/>
              </a:rPr>
              <a:t>How you treat the check-out person?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Berlin Sans FB" pitchFamily="34" charset="0"/>
              </a:rPr>
              <a:t>What I do on the job?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Berlin Sans FB" pitchFamily="34" charset="0"/>
              </a:rPr>
              <a:t>The practice of baptizing babies?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Berlin Sans FB" pitchFamily="34" charset="0"/>
              </a:rPr>
              <a:t>The use of instrumental music in worship?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Berlin Sans FB" pitchFamily="34" charset="0"/>
              </a:rPr>
              <a:t>Should the local church sponsor recreation?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Berlin Sans FB" pitchFamily="34" charset="0"/>
              </a:rPr>
              <a:t>Should the local church sponsor secular education?</a:t>
            </a:r>
          </a:p>
        </p:txBody>
      </p:sp>
      <p:sp>
        <p:nvSpPr>
          <p:cNvPr id="4151" name="AutoShape 55"/>
          <p:cNvSpPr>
            <a:spLocks noChangeArrowheads="1"/>
          </p:cNvSpPr>
          <p:nvPr/>
        </p:nvSpPr>
        <p:spPr bwMode="auto">
          <a:xfrm>
            <a:off x="762000" y="4305300"/>
            <a:ext cx="3048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400">
              <a:solidFill>
                <a:srgbClr val="FF3300"/>
              </a:solidFill>
            </a:endParaRPr>
          </a:p>
        </p:txBody>
      </p:sp>
      <p:sp>
        <p:nvSpPr>
          <p:cNvPr id="4152" name="AutoShape 56"/>
          <p:cNvSpPr>
            <a:spLocks noChangeArrowheads="1"/>
          </p:cNvSpPr>
          <p:nvPr/>
        </p:nvSpPr>
        <p:spPr bwMode="auto">
          <a:xfrm>
            <a:off x="762000" y="4851400"/>
            <a:ext cx="3048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400">
              <a:solidFill>
                <a:srgbClr val="FF3300"/>
              </a:solidFill>
            </a:endParaRPr>
          </a:p>
        </p:txBody>
      </p:sp>
      <p:sp>
        <p:nvSpPr>
          <p:cNvPr id="4153" name="AutoShape 57"/>
          <p:cNvSpPr>
            <a:spLocks noChangeArrowheads="1"/>
          </p:cNvSpPr>
          <p:nvPr/>
        </p:nvSpPr>
        <p:spPr bwMode="auto">
          <a:xfrm>
            <a:off x="762000" y="5943600"/>
            <a:ext cx="3048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400">
              <a:solidFill>
                <a:srgbClr val="FF3300"/>
              </a:solidFill>
            </a:endParaRPr>
          </a:p>
        </p:txBody>
      </p:sp>
      <p:sp>
        <p:nvSpPr>
          <p:cNvPr id="4166" name="AutoShape 70"/>
          <p:cNvSpPr>
            <a:spLocks noChangeArrowheads="1"/>
          </p:cNvSpPr>
          <p:nvPr/>
        </p:nvSpPr>
        <p:spPr bwMode="auto">
          <a:xfrm>
            <a:off x="762000" y="3759200"/>
            <a:ext cx="3048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400">
              <a:solidFill>
                <a:srgbClr val="FF3300"/>
              </a:solidFill>
            </a:endParaRPr>
          </a:p>
        </p:txBody>
      </p:sp>
      <p:sp>
        <p:nvSpPr>
          <p:cNvPr id="18" name="WordArt 4"/>
          <p:cNvSpPr>
            <a:spLocks noChangeArrowheads="1" noChangeShapeType="1" noTextEdit="1"/>
          </p:cNvSpPr>
          <p:nvPr/>
        </p:nvSpPr>
        <p:spPr bwMode="auto">
          <a:xfrm rot="489207">
            <a:off x="-143791" y="250608"/>
            <a:ext cx="8394755" cy="1371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 dirty="0" smtClean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Berlin Sans FB Demi" pitchFamily="34" charset="0"/>
              </a:rPr>
              <a:t>From  Heaven, Or Men?</a:t>
            </a:r>
            <a:endParaRPr lang="en-US" sz="3600" kern="10" dirty="0">
              <a:ln w="9525">
                <a:round/>
                <a:headEnd/>
                <a:tailEnd/>
              </a:ln>
              <a:solidFill>
                <a:srgbClr val="FFFF00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 rot="489207">
            <a:off x="304800" y="914400"/>
            <a:ext cx="7848600" cy="33512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Berlin Sans FB Demi" pitchFamily="34" charset="0"/>
              </a:rPr>
              <a:t>By </a:t>
            </a:r>
            <a:r>
              <a:rPr lang="en-US" sz="3600" kern="10" dirty="0" smtClean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Berlin Sans FB Demi" pitchFamily="34" charset="0"/>
              </a:rPr>
              <a:t> What </a:t>
            </a:r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Berlin Sans FB Demi" pitchFamily="34" charset="0"/>
              </a:rPr>
              <a:t>Authority?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85800" y="4343400"/>
            <a:ext cx="80391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3600" dirty="0">
                <a:solidFill>
                  <a:srgbClr val="FFCC00"/>
                </a:solidFill>
                <a:latin typeface="Berlin Sans FB Demi" pitchFamily="34" charset="0"/>
              </a:rPr>
              <a:t>Does God approve all that you do?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3600" dirty="0">
                <a:solidFill>
                  <a:srgbClr val="FFCC00"/>
                </a:solidFill>
                <a:latin typeface="Berlin Sans FB Demi" pitchFamily="34" charset="0"/>
              </a:rPr>
              <a:t>How do you know?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227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Berlin Sans FB Demi</vt:lpstr>
      <vt:lpstr>Berlin Sans FB</vt:lpstr>
      <vt:lpstr>CooperBlack</vt:lpstr>
      <vt:lpstr>Times New Roman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Evangelist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H. Deason</dc:creator>
  <cp:lastModifiedBy>Jim</cp:lastModifiedBy>
  <cp:revision>6</cp:revision>
  <dcterms:created xsi:type="dcterms:W3CDTF">2001-03-08T16:38:46Z</dcterms:created>
  <dcterms:modified xsi:type="dcterms:W3CDTF">2011-04-15T18:29:04Z</dcterms:modified>
</cp:coreProperties>
</file>