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embedTrueTypeFonts="1">
  <p:sldMasterIdLst>
    <p:sldMasterId id="2147483699" r:id="rId1"/>
    <p:sldMasterId id="2147483711" r:id="rId2"/>
    <p:sldMasterId id="2147483723" r:id="rId3"/>
  </p:sldMasterIdLst>
  <p:notesMasterIdLst>
    <p:notesMasterId r:id="rId54"/>
  </p:notesMasterIdLst>
  <p:sldIdLst>
    <p:sldId id="274" r:id="rId4"/>
    <p:sldId id="275" r:id="rId5"/>
    <p:sldId id="276"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24" r:id="rId19"/>
    <p:sldId id="279" r:id="rId20"/>
    <p:sldId id="280" r:id="rId21"/>
    <p:sldId id="281"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6" r:id="rId35"/>
    <p:sldId id="297" r:id="rId36"/>
    <p:sldId id="295" r:id="rId37"/>
    <p:sldId id="298" r:id="rId38"/>
    <p:sldId id="299" r:id="rId39"/>
    <p:sldId id="300" r:id="rId40"/>
    <p:sldId id="301" r:id="rId41"/>
    <p:sldId id="302" r:id="rId42"/>
    <p:sldId id="303" r:id="rId43"/>
    <p:sldId id="294" r:id="rId44"/>
    <p:sldId id="304" r:id="rId45"/>
    <p:sldId id="305" r:id="rId46"/>
    <p:sldId id="306" r:id="rId47"/>
    <p:sldId id="307" r:id="rId48"/>
    <p:sldId id="308" r:id="rId49"/>
    <p:sldId id="309" r:id="rId50"/>
    <p:sldId id="310" r:id="rId51"/>
    <p:sldId id="311" r:id="rId52"/>
    <p:sldId id="312" r:id="rId53"/>
  </p:sldIdLst>
  <p:sldSz cx="13004800" cy="9753600"/>
  <p:notesSz cx="6858000" cy="9144000"/>
  <p:embeddedFontLst>
    <p:embeddedFont>
      <p:font typeface="Arial Black" panose="020B0A04020102020204" pitchFamily="34" charset="0"/>
      <p:bold r:id="rId55"/>
    </p:embeddedFont>
    <p:embeddedFont>
      <p:font typeface="Georgia" panose="02040502050405020303" pitchFamily="18"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a:defRPr lang="en-US"/>
    </a:defPPr>
    <a:lvl1pPr algn="ctr" rtl="0" fontAlgn="base">
      <a:spcBef>
        <a:spcPct val="0"/>
      </a:spcBef>
      <a:spcAft>
        <a:spcPct val="0"/>
      </a:spcAft>
      <a:defRPr sz="4300" kern="1200">
        <a:solidFill>
          <a:srgbClr val="000000"/>
        </a:solidFill>
        <a:latin typeface="Gill Sans"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99"/>
    <a:srgbClr val="3C1A56"/>
    <a:srgbClr val="FFDCB9"/>
    <a:srgbClr val="FFD5DB"/>
    <a:srgbClr val="FFC9D1"/>
    <a:srgbClr val="CCFFCC"/>
    <a:srgbClr val="CCFF99"/>
    <a:srgbClr val="FFCC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24" autoAdjust="0"/>
  </p:normalViewPr>
  <p:slideViewPr>
    <p:cSldViewPr>
      <p:cViewPr varScale="1">
        <p:scale>
          <a:sx n="39" d="100"/>
          <a:sy n="39" d="100"/>
        </p:scale>
        <p:origin x="1552" y="-13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98144F7A-692A-4CE0-849B-64F447943652}" type="datetimeFigureOut">
              <a:rPr lang="en-US" smtClean="0"/>
              <a:pPr/>
              <a:t>10/12/2017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59D61666-5799-40B6-837D-C8496D4C9F42}" type="slidenum">
              <a:rPr lang="en-US" smtClean="0"/>
              <a:pPr/>
              <a:t>‹#›</a:t>
            </a:fld>
            <a:endParaRPr lang="en-US" dirty="0"/>
          </a:p>
        </p:txBody>
      </p:sp>
    </p:spTree>
    <p:extLst>
      <p:ext uri="{BB962C8B-B14F-4D97-AF65-F5344CB8AC3E}">
        <p14:creationId xmlns:p14="http://schemas.microsoft.com/office/powerpoint/2010/main" val="354369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1"/>
            <a:ext cx="11055350" cy="2090737"/>
          </a:xfrm>
        </p:spPr>
        <p:txBody>
          <a:bodyPr/>
          <a:lstStyle/>
          <a:p>
            <a:r>
              <a:rPr lang="en-US"/>
              <a:t>Click to edit Master title style</a:t>
            </a:r>
          </a:p>
        </p:txBody>
      </p:sp>
      <p:sp>
        <p:nvSpPr>
          <p:cNvPr id="3" name="Subtitle 2"/>
          <p:cNvSpPr>
            <a:spLocks noGrp="1"/>
          </p:cNvSpPr>
          <p:nvPr>
            <p:ph type="subTitle" idx="1"/>
          </p:nvPr>
        </p:nvSpPr>
        <p:spPr>
          <a:xfrm>
            <a:off x="1951040" y="5527679"/>
            <a:ext cx="9102725" cy="2492375"/>
          </a:xfrm>
          <a:prstGeom prst="rect">
            <a:avLst/>
          </a:prstGeom>
        </p:spPr>
        <p:txBody>
          <a:bodyPr/>
          <a:lstStyle>
            <a:lvl1pPr marL="0" indent="0" algn="ctr">
              <a:buNone/>
              <a:defRPr>
                <a:latin typeface="Georgia" panose="02040502050405020303" pitchFamily="18" charset="0"/>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dirty="0"/>
              <a:t>Click to edit Master subtitle style</a:t>
            </a:r>
          </a:p>
        </p:txBody>
      </p:sp>
    </p:spTree>
    <p:extLst>
      <p:ext uri="{BB962C8B-B14F-4D97-AF65-F5344CB8AC3E}">
        <p14:creationId xmlns:p14="http://schemas.microsoft.com/office/powerpoint/2010/main" val="42371832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9"/>
            <a:ext cx="11703050" cy="6435725"/>
          </a:xfrm>
          <a:prstGeom prst="rect">
            <a:avLst/>
          </a:prstGeo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8181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4" y="2276479"/>
            <a:ext cx="3178175"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1" y="2276479"/>
            <a:ext cx="9383713" cy="6435725"/>
          </a:xfrm>
          <a:prstGeom prst="rect">
            <a:avLst/>
          </a:prstGeo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61427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1"/>
            <a:ext cx="11055350" cy="2090737"/>
          </a:xfrm>
        </p:spPr>
        <p:txBody>
          <a:bodyPr/>
          <a:lstStyle/>
          <a:p>
            <a:r>
              <a:rPr lang="en-US"/>
              <a:t>Click to edit Master title style</a:t>
            </a:r>
          </a:p>
        </p:txBody>
      </p:sp>
      <p:sp>
        <p:nvSpPr>
          <p:cNvPr id="3" name="Subtitle 2"/>
          <p:cNvSpPr>
            <a:spLocks noGrp="1"/>
          </p:cNvSpPr>
          <p:nvPr>
            <p:ph type="subTitle" idx="1"/>
          </p:nvPr>
        </p:nvSpPr>
        <p:spPr>
          <a:xfrm>
            <a:off x="1951040" y="5527679"/>
            <a:ext cx="9102725" cy="2492375"/>
          </a:xfrm>
        </p:spPr>
        <p:txBody>
          <a:bodyPr/>
          <a:lstStyle>
            <a:lvl1pPr marL="0" indent="0" algn="ctr">
              <a:buNone/>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a:t>Click to edit Master subtitle style</a:t>
            </a:r>
          </a:p>
        </p:txBody>
      </p:sp>
    </p:spTree>
    <p:extLst>
      <p:ext uri="{BB962C8B-B14F-4D97-AF65-F5344CB8AC3E}">
        <p14:creationId xmlns:p14="http://schemas.microsoft.com/office/powerpoint/2010/main" val="4101815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3328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a:t>Click to edit Master text styles</a:t>
            </a:r>
          </a:p>
        </p:txBody>
      </p:sp>
    </p:spTree>
    <p:extLst>
      <p:ext uri="{BB962C8B-B14F-4D97-AF65-F5344CB8AC3E}">
        <p14:creationId xmlns:p14="http://schemas.microsoft.com/office/powerpoint/2010/main" val="2115232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9" y="2452692"/>
            <a:ext cx="2963862" cy="637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35350" y="2452692"/>
            <a:ext cx="2965450" cy="637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4600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7" y="2182816"/>
            <a:ext cx="5745163" cy="909637"/>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7"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90" y="2182816"/>
            <a:ext cx="5748337" cy="909637"/>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90"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6913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40238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04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2"/>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9"/>
            <a:ext cx="4278313" cy="6670675"/>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Tree>
    <p:extLst>
      <p:ext uri="{BB962C8B-B14F-4D97-AF65-F5344CB8AC3E}">
        <p14:creationId xmlns:p14="http://schemas.microsoft.com/office/powerpoint/2010/main" val="38135878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9"/>
            <a:ext cx="11703050" cy="643572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C6B211F1-C2FA-439E-AF33-CBC3E9F8AF9F}"/>
              </a:ext>
            </a:extLst>
          </p:cNvPr>
          <p:cNvSpPr>
            <a:spLocks noGrp="1" noChangeArrowheads="1"/>
          </p:cNvSpPr>
          <p:nvPr>
            <p:ph type="sldNum" sz="quarter" idx="4"/>
          </p:nvPr>
        </p:nvSpPr>
        <p:spPr bwMode="auto">
          <a:xfrm>
            <a:off x="44648"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400" b="1">
                <a:solidFill>
                  <a:schemeClr val="bg2"/>
                </a:solidFill>
                <a:effectLst>
                  <a:outerShdw blurRad="38100" dist="38100" dir="2700000" algn="tl">
                    <a:srgbClr val="000000"/>
                  </a:outerShdw>
                </a:effectLst>
                <a:latin typeface="Georgia" panose="02040502050405020303" pitchFamily="18" charset="0"/>
              </a:defRPr>
            </a:lvl1pPr>
          </a:lstStyle>
          <a:p>
            <a:fld id="{9A338CD6-6D7F-4A2E-9D32-7E4EE39B3C6D}" type="slidenum">
              <a:rPr lang="en-US" smtClean="0"/>
              <a:pPr/>
              <a:t>‹#›</a:t>
            </a:fld>
            <a:endParaRPr lang="en-US"/>
          </a:p>
        </p:txBody>
      </p:sp>
    </p:spTree>
    <p:extLst>
      <p:ext uri="{BB962C8B-B14F-4D97-AF65-F5344CB8AC3E}">
        <p14:creationId xmlns:p14="http://schemas.microsoft.com/office/powerpoint/2010/main" val="25597769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7" y="871542"/>
            <a:ext cx="7802563" cy="58515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Tree>
    <p:extLst>
      <p:ext uri="{BB962C8B-B14F-4D97-AF65-F5344CB8AC3E}">
        <p14:creationId xmlns:p14="http://schemas.microsoft.com/office/powerpoint/2010/main" val="33004401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596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027" y="304804"/>
            <a:ext cx="3101975" cy="8520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513" y="304804"/>
            <a:ext cx="9155112" cy="8520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807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7731633"/>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1A897E3B-CF01-451E-997A-0E9D60818124}"/>
              </a:ext>
            </a:extLst>
          </p:cNvPr>
          <p:cNvSpPr txBox="1">
            <a:spLocks noChangeArrowheads="1"/>
          </p:cNvSpPr>
          <p:nvPr userDrawn="1"/>
        </p:nvSpPr>
        <p:spPr bwMode="auto">
          <a:xfrm>
            <a:off x="-54335"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b="1" kern="1200">
                <a:solidFill>
                  <a:schemeClr val="bg2"/>
                </a:solidFill>
                <a:effectLst>
                  <a:outerShdw blurRad="38100" dist="38100" dir="2700000" algn="tl">
                    <a:srgbClr val="000000"/>
                  </a:outerShdw>
                </a:effectLst>
                <a:latin typeface="Georgia" panose="02040502050405020303" pitchFamily="18"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a:lstStyle>
          <a:p>
            <a:pPr marL="0" marR="0" lvl="0" indent="0" algn="l" defTabSz="914446" rtl="0" eaLnBrk="1" fontAlgn="base" latinLnBrk="0" hangingPunct="1">
              <a:lnSpc>
                <a:spcPct val="100000"/>
              </a:lnSpc>
              <a:spcBef>
                <a:spcPct val="0"/>
              </a:spcBef>
              <a:spcAft>
                <a:spcPct val="0"/>
              </a:spcAft>
              <a:buClrTx/>
              <a:buSzTx/>
              <a:buFontTx/>
              <a:buNone/>
              <a:tabLst/>
              <a:defRPr/>
            </a:pPr>
            <a:fld id="{9A338CD6-6D7F-4A2E-9D32-7E4EE39B3C6D}" type="slidenum">
              <a:rPr kumimoji="0" lang="en-US" sz="2400" b="1" i="0" u="none" strike="noStrike" kern="1200" cap="none" spc="0" normalizeH="0" baseline="0" noProof="0" smtClean="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rPr>
              <a:pPr marL="0" marR="0" lvl="0" indent="0" algn="l" defTabSz="914446" rtl="0" eaLnBrk="1" fontAlgn="base" latinLnBrk="0" hangingPunct="1">
                <a:lnSpc>
                  <a:spcPct val="100000"/>
                </a:lnSpc>
                <a:spcBef>
                  <a:spcPct val="0"/>
                </a:spcBef>
                <a:spcAft>
                  <a:spcPct val="0"/>
                </a:spcAft>
                <a:buClrTx/>
                <a:buSzTx/>
                <a:buFontTx/>
                <a:buNone/>
                <a:tabLst/>
                <a:defRPr/>
              </a:pPr>
              <a:t>‹#›</a:t>
            </a:fld>
            <a:endParaRPr kumimoji="0" lang="en-US" sz="2400" b="1" i="0" u="none" strike="noStrike" kern="1200" cap="none" spc="0" normalizeH="0" baseline="0" noProof="0" dirty="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endParaRPr>
          </a:p>
        </p:txBody>
      </p:sp>
    </p:spTree>
    <p:extLst>
      <p:ext uri="{BB962C8B-B14F-4D97-AF65-F5344CB8AC3E}">
        <p14:creationId xmlns:p14="http://schemas.microsoft.com/office/powerpoint/2010/main" val="3815970711"/>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6062001"/>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900" y="1955800"/>
            <a:ext cx="5943600" cy="727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65900" y="1955800"/>
            <a:ext cx="5945188" cy="727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927109"/>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96271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9407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52884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atin typeface="Georgia" panose="02040502050405020303" pitchFamily="18" charset="0"/>
              </a:defRPr>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dirty="0"/>
              <a:t>Click to edit Master text styles</a:t>
            </a:r>
          </a:p>
        </p:txBody>
      </p:sp>
    </p:spTree>
    <p:extLst>
      <p:ext uri="{BB962C8B-B14F-4D97-AF65-F5344CB8AC3E}">
        <p14:creationId xmlns:p14="http://schemas.microsoft.com/office/powerpoint/2010/main" val="16389341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9823598"/>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381539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41926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6588" y="290513"/>
            <a:ext cx="3022600" cy="894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290513"/>
            <a:ext cx="8915400" cy="894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65188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7" y="2276479"/>
            <a:ext cx="5775325" cy="6435725"/>
          </a:xfrm>
          <a:prstGeom prst="rect">
            <a:avLst/>
          </a:prstGeo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78602" y="2276479"/>
            <a:ext cx="5775325" cy="6435725"/>
          </a:xfrm>
          <a:prstGeom prst="rect">
            <a:avLst/>
          </a:prstGeo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85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7" y="2182816"/>
            <a:ext cx="5745163" cy="909637"/>
          </a:xfrm>
          <a:prstGeom prst="rect">
            <a:avLst/>
          </a:prstGeom>
        </p:spPr>
        <p:txBody>
          <a:bodyPr anchor="b"/>
          <a:lstStyle>
            <a:lvl1pPr marL="0" indent="0">
              <a:buNone/>
              <a:defRPr sz="2400" b="1">
                <a:latin typeface="Georgia" panose="02040502050405020303" pitchFamily="18"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0877" y="3092450"/>
            <a:ext cx="5745163" cy="5619750"/>
          </a:xfrm>
          <a:prstGeom prst="rect">
            <a:avLst/>
          </a:prstGeo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5590" y="2182816"/>
            <a:ext cx="5748337" cy="909637"/>
          </a:xfrm>
          <a:prstGeom prst="rect">
            <a:avLst/>
          </a:prstGeom>
        </p:spPr>
        <p:txBody>
          <a:bodyPr anchor="b"/>
          <a:lstStyle>
            <a:lvl1pPr marL="0" indent="0">
              <a:buNone/>
              <a:defRPr sz="2400" b="1">
                <a:latin typeface="Georgia" panose="02040502050405020303" pitchFamily="18"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5590" y="3092450"/>
            <a:ext cx="5748337" cy="5619750"/>
          </a:xfrm>
          <a:prstGeom prst="rect">
            <a:avLst/>
          </a:prstGeo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1634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1982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599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2"/>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875" y="2041529"/>
            <a:ext cx="4278313" cy="6670675"/>
          </a:xfrm>
          <a:prstGeom prst="rect">
            <a:avLst/>
          </a:prstGeom>
        </p:spPr>
        <p:txBody>
          <a:bodyPr/>
          <a:lstStyle>
            <a:lvl1pPr marL="0" indent="0">
              <a:buNone/>
              <a:defRPr sz="1400">
                <a:latin typeface="Georgia" panose="02040502050405020303" pitchFamily="18" charset="0"/>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dirty="0"/>
              <a:t>Click to edit Master text styles</a:t>
            </a:r>
          </a:p>
        </p:txBody>
      </p:sp>
    </p:spTree>
    <p:extLst>
      <p:ext uri="{BB962C8B-B14F-4D97-AF65-F5344CB8AC3E}">
        <p14:creationId xmlns:p14="http://schemas.microsoft.com/office/powerpoint/2010/main" val="1769492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7" y="871542"/>
            <a:ext cx="7802563" cy="5851525"/>
          </a:xfrm>
          <a:prstGeom prst="rect">
            <a:avLst/>
          </a:prstGeom>
        </p:spPr>
        <p:txBody>
          <a:bodyPr/>
          <a:lstStyle>
            <a:lvl1pPr marL="0" indent="0">
              <a:buNone/>
              <a:defRPr sz="3200">
                <a:latin typeface="Georgia" panose="02040502050405020303" pitchFamily="18"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p:cNvSpPr>
            <a:spLocks noGrp="1"/>
          </p:cNvSpPr>
          <p:nvPr>
            <p:ph type="body" sz="half" idx="2"/>
          </p:nvPr>
        </p:nvSpPr>
        <p:spPr>
          <a:xfrm>
            <a:off x="2549527" y="7634288"/>
            <a:ext cx="7802563" cy="1144587"/>
          </a:xfrm>
          <a:prstGeom prst="rect">
            <a:avLst/>
          </a:prstGeom>
        </p:spPr>
        <p:txBody>
          <a:bodyPr/>
          <a:lstStyle>
            <a:lvl1pPr marL="0" indent="0">
              <a:buNone/>
              <a:defRPr sz="1400">
                <a:latin typeface="Georgia" panose="02040502050405020303" pitchFamily="18" charset="0"/>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dirty="0"/>
              <a:t>Click to edit Master text styles</a:t>
            </a:r>
          </a:p>
        </p:txBody>
      </p:sp>
    </p:spTree>
    <p:extLst>
      <p:ext uri="{BB962C8B-B14F-4D97-AF65-F5344CB8AC3E}">
        <p14:creationId xmlns:p14="http://schemas.microsoft.com/office/powerpoint/2010/main" val="16239538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9700" y="6565900"/>
            <a:ext cx="12714288" cy="1905000"/>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Tree>
    <p:extLst>
      <p:ext uri="{BB962C8B-B14F-4D97-AF65-F5344CB8AC3E}">
        <p14:creationId xmlns:p14="http://schemas.microsoft.com/office/powerpoint/2010/main" val="23308438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marL="25401" algn="ctr" rtl="0" fontAlgn="base">
        <a:spcBef>
          <a:spcPct val="0"/>
        </a:spcBef>
        <a:spcAft>
          <a:spcPct val="0"/>
        </a:spcAft>
        <a:defRPr sz="8400">
          <a:solidFill>
            <a:srgbClr val="FFFFFF"/>
          </a:solidFill>
          <a:latin typeface="+mj-lt"/>
          <a:ea typeface="+mj-ea"/>
          <a:cs typeface="+mj-cs"/>
          <a:sym typeface="Arial Black" pitchFamily="34" charset="0"/>
        </a:defRPr>
      </a:lvl1pPr>
      <a:lvl2pPr marL="25401" algn="ctr" rtl="0" fontAlgn="base">
        <a:spcBef>
          <a:spcPct val="0"/>
        </a:spcBef>
        <a:spcAft>
          <a:spcPct val="0"/>
        </a:spcAft>
        <a:defRPr sz="8400">
          <a:solidFill>
            <a:srgbClr val="FFFFFF"/>
          </a:solidFill>
          <a:latin typeface="Arial Black" pitchFamily="34" charset="0"/>
          <a:sym typeface="Arial Black" pitchFamily="34" charset="0"/>
        </a:defRPr>
      </a:lvl2pPr>
      <a:lvl3pPr marL="25401" algn="ctr" rtl="0" fontAlgn="base">
        <a:spcBef>
          <a:spcPct val="0"/>
        </a:spcBef>
        <a:spcAft>
          <a:spcPct val="0"/>
        </a:spcAft>
        <a:defRPr sz="8400">
          <a:solidFill>
            <a:srgbClr val="FFFFFF"/>
          </a:solidFill>
          <a:latin typeface="Arial Black" pitchFamily="34" charset="0"/>
          <a:sym typeface="Arial Black" pitchFamily="34" charset="0"/>
        </a:defRPr>
      </a:lvl3pPr>
      <a:lvl4pPr marL="25401" algn="ctr" rtl="0" fontAlgn="base">
        <a:spcBef>
          <a:spcPct val="0"/>
        </a:spcBef>
        <a:spcAft>
          <a:spcPct val="0"/>
        </a:spcAft>
        <a:defRPr sz="8400">
          <a:solidFill>
            <a:srgbClr val="FFFFFF"/>
          </a:solidFill>
          <a:latin typeface="Arial Black" pitchFamily="34" charset="0"/>
          <a:sym typeface="Arial Black" pitchFamily="34" charset="0"/>
        </a:defRPr>
      </a:lvl4pPr>
      <a:lvl5pPr marL="25401" algn="ctr" rtl="0" fontAlgn="base">
        <a:spcBef>
          <a:spcPct val="0"/>
        </a:spcBef>
        <a:spcAft>
          <a:spcPct val="0"/>
        </a:spcAft>
        <a:defRPr sz="8400">
          <a:solidFill>
            <a:srgbClr val="FFFFFF"/>
          </a:solidFill>
          <a:latin typeface="Arial Black" pitchFamily="34" charset="0"/>
          <a:sym typeface="Arial Black" pitchFamily="34" charset="0"/>
        </a:defRPr>
      </a:lvl5pPr>
      <a:lvl6pPr marL="482624" algn="ctr" rtl="0" fontAlgn="base">
        <a:spcBef>
          <a:spcPct val="0"/>
        </a:spcBef>
        <a:spcAft>
          <a:spcPct val="0"/>
        </a:spcAft>
        <a:defRPr sz="8400">
          <a:solidFill>
            <a:srgbClr val="FFFFFF"/>
          </a:solidFill>
          <a:latin typeface="Arial Black" pitchFamily="34" charset="0"/>
          <a:sym typeface="Arial Black" pitchFamily="34" charset="0"/>
        </a:defRPr>
      </a:lvl6pPr>
      <a:lvl7pPr marL="939847" algn="ctr" rtl="0" fontAlgn="base">
        <a:spcBef>
          <a:spcPct val="0"/>
        </a:spcBef>
        <a:spcAft>
          <a:spcPct val="0"/>
        </a:spcAft>
        <a:defRPr sz="8400">
          <a:solidFill>
            <a:srgbClr val="FFFFFF"/>
          </a:solidFill>
          <a:latin typeface="Arial Black" pitchFamily="34" charset="0"/>
          <a:sym typeface="Arial Black" pitchFamily="34" charset="0"/>
        </a:defRPr>
      </a:lvl7pPr>
      <a:lvl8pPr marL="1397070" algn="ctr" rtl="0" fontAlgn="base">
        <a:spcBef>
          <a:spcPct val="0"/>
        </a:spcBef>
        <a:spcAft>
          <a:spcPct val="0"/>
        </a:spcAft>
        <a:defRPr sz="8400">
          <a:solidFill>
            <a:srgbClr val="FFFFFF"/>
          </a:solidFill>
          <a:latin typeface="Arial Black" pitchFamily="34" charset="0"/>
          <a:sym typeface="Arial Black" pitchFamily="34" charset="0"/>
        </a:defRPr>
      </a:lvl8pPr>
      <a:lvl9pPr marL="1854293"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sym typeface="Gill Sans" charset="0"/>
        </a:defRPr>
      </a:lvl2pPr>
      <a:lvl3pPr algn="ctr" rtl="0" fontAlgn="base">
        <a:spcBef>
          <a:spcPct val="0"/>
        </a:spcBef>
        <a:spcAft>
          <a:spcPct val="0"/>
        </a:spcAft>
        <a:defRPr sz="3600">
          <a:solidFill>
            <a:schemeClr val="tx1"/>
          </a:solidFill>
          <a:latin typeface="+mn-lt"/>
          <a:sym typeface="Gill Sans" charset="0"/>
        </a:defRPr>
      </a:lvl3pPr>
      <a:lvl4pPr algn="ctr" rtl="0" fontAlgn="base">
        <a:spcBef>
          <a:spcPct val="0"/>
        </a:spcBef>
        <a:spcAft>
          <a:spcPct val="0"/>
        </a:spcAft>
        <a:defRPr sz="3600">
          <a:solidFill>
            <a:schemeClr val="tx1"/>
          </a:solidFill>
          <a:latin typeface="+mn-lt"/>
          <a:sym typeface="Gill Sans" charset="0"/>
        </a:defRPr>
      </a:lvl4pPr>
      <a:lvl5pPr algn="ctr" rtl="0" fontAlgn="base">
        <a:spcBef>
          <a:spcPct val="0"/>
        </a:spcBef>
        <a:spcAft>
          <a:spcPct val="0"/>
        </a:spcAft>
        <a:defRPr sz="3600">
          <a:solidFill>
            <a:schemeClr val="tx1"/>
          </a:solidFill>
          <a:latin typeface="+mn-lt"/>
          <a:sym typeface="Gill Sans" charset="0"/>
        </a:defRPr>
      </a:lvl5pPr>
      <a:lvl6pPr marL="457223" algn="ctr" rtl="0" fontAlgn="base">
        <a:spcBef>
          <a:spcPct val="0"/>
        </a:spcBef>
        <a:spcAft>
          <a:spcPct val="0"/>
        </a:spcAft>
        <a:defRPr sz="3600">
          <a:solidFill>
            <a:schemeClr val="tx1"/>
          </a:solidFill>
          <a:latin typeface="+mn-lt"/>
          <a:sym typeface="Gill Sans" charset="0"/>
        </a:defRPr>
      </a:lvl6pPr>
      <a:lvl7pPr marL="914446" algn="ctr" rtl="0" fontAlgn="base">
        <a:spcBef>
          <a:spcPct val="0"/>
        </a:spcBef>
        <a:spcAft>
          <a:spcPct val="0"/>
        </a:spcAft>
        <a:defRPr sz="3600">
          <a:solidFill>
            <a:schemeClr val="tx1"/>
          </a:solidFill>
          <a:latin typeface="+mn-lt"/>
          <a:sym typeface="Gill Sans" charset="0"/>
        </a:defRPr>
      </a:lvl7pPr>
      <a:lvl8pPr marL="1371669" algn="ctr" rtl="0" fontAlgn="base">
        <a:spcBef>
          <a:spcPct val="0"/>
        </a:spcBef>
        <a:spcAft>
          <a:spcPct val="0"/>
        </a:spcAft>
        <a:defRPr sz="3600">
          <a:solidFill>
            <a:schemeClr val="tx1"/>
          </a:solidFill>
          <a:latin typeface="+mn-lt"/>
          <a:sym typeface="Gill Sans" charset="0"/>
        </a:defRPr>
      </a:lvl8pPr>
      <a:lvl9pPr marL="1828891"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90513" y="304800"/>
            <a:ext cx="12409487" cy="1752600"/>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
        <p:nvSpPr>
          <p:cNvPr id="3074" name="Rectangle 2"/>
          <p:cNvSpPr>
            <a:spLocks noGrp="1" noChangeArrowheads="1"/>
          </p:cNvSpPr>
          <p:nvPr>
            <p:ph type="body" idx="1"/>
          </p:nvPr>
        </p:nvSpPr>
        <p:spPr bwMode="auto">
          <a:xfrm>
            <a:off x="319089" y="2452692"/>
            <a:ext cx="6081712" cy="6372225"/>
          </a:xfrm>
          <a:prstGeom prst="rect">
            <a:avLst/>
          </a:prstGeom>
          <a:noFill/>
          <a:ln w="12700">
            <a:noFill/>
            <a:miter lim="800000"/>
            <a:headEnd/>
            <a:tailEnd/>
          </a:ln>
        </p:spPr>
        <p:txBody>
          <a:bodyPr vert="horz" wrap="square" lIns="45718" tIns="0" rIns="45718"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5" name="Slide Number Placeholder 6">
            <a:extLst>
              <a:ext uri="{FF2B5EF4-FFF2-40B4-BE49-F238E27FC236}">
                <a16:creationId xmlns:a16="http://schemas.microsoft.com/office/drawing/2014/main" id="{08CE9A42-7ED6-462E-BD49-16E7E1A144A1}"/>
              </a:ext>
            </a:extLst>
          </p:cNvPr>
          <p:cNvSpPr txBox="1">
            <a:spLocks noChangeArrowheads="1"/>
          </p:cNvSpPr>
          <p:nvPr userDrawn="1"/>
        </p:nvSpPr>
        <p:spPr bwMode="auto">
          <a:xfrm>
            <a:off x="44648"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b="1" kern="1200">
                <a:solidFill>
                  <a:schemeClr val="bg2"/>
                </a:solidFill>
                <a:effectLst>
                  <a:outerShdw blurRad="38100" dist="38100" dir="2700000" algn="tl">
                    <a:srgbClr val="000000"/>
                  </a:outerShdw>
                </a:effectLst>
                <a:latin typeface="Georgia" panose="02040502050405020303" pitchFamily="18"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a:lstStyle>
          <a:p>
            <a:pPr marL="0" marR="0" lvl="0" indent="0" algn="l" defTabSz="914446" rtl="0" eaLnBrk="1" fontAlgn="base" latinLnBrk="0" hangingPunct="1">
              <a:lnSpc>
                <a:spcPct val="100000"/>
              </a:lnSpc>
              <a:spcBef>
                <a:spcPct val="0"/>
              </a:spcBef>
              <a:spcAft>
                <a:spcPct val="0"/>
              </a:spcAft>
              <a:buClrTx/>
              <a:buSzTx/>
              <a:buFontTx/>
              <a:buNone/>
              <a:tabLst/>
              <a:defRPr/>
            </a:pPr>
            <a:fld id="{9A338CD6-6D7F-4A2E-9D32-7E4EE39B3C6D}" type="slidenum">
              <a:rPr kumimoji="0" lang="en-US" sz="2400" b="1" i="0" u="none" strike="noStrike" kern="1200" cap="none" spc="0" normalizeH="0" baseline="0" noProof="0" smtClean="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rPr>
              <a:pPr marL="0" marR="0" lvl="0" indent="0" algn="l" defTabSz="914446" rtl="0" eaLnBrk="1" fontAlgn="base" latinLnBrk="0" hangingPunct="1">
                <a:lnSpc>
                  <a:spcPct val="100000"/>
                </a:lnSpc>
                <a:spcBef>
                  <a:spcPct val="0"/>
                </a:spcBef>
                <a:spcAft>
                  <a:spcPct val="0"/>
                </a:spcAft>
                <a:buClrTx/>
                <a:buSzTx/>
                <a:buFontTx/>
                <a:buNone/>
                <a:tabLst/>
                <a:defRPr/>
              </a:pPr>
              <a:t>‹#›</a:t>
            </a:fld>
            <a:endParaRPr kumimoji="0" lang="en-US" sz="2400" b="1" i="0" u="none" strike="noStrike" kern="1200" cap="none" spc="0" normalizeH="0" baseline="0" noProof="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endParaRPr>
          </a:p>
        </p:txBody>
      </p:sp>
    </p:spTree>
    <p:extLst>
      <p:ext uri="{BB962C8B-B14F-4D97-AF65-F5344CB8AC3E}">
        <p14:creationId xmlns:p14="http://schemas.microsoft.com/office/powerpoint/2010/main" val="24347437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marL="25401" algn="ctr" rtl="0" fontAlgn="base">
        <a:spcBef>
          <a:spcPct val="0"/>
        </a:spcBef>
        <a:spcAft>
          <a:spcPct val="0"/>
        </a:spcAft>
        <a:defRPr sz="8400">
          <a:solidFill>
            <a:srgbClr val="FFFFFF"/>
          </a:solidFill>
          <a:latin typeface="+mj-lt"/>
          <a:ea typeface="+mj-ea"/>
          <a:cs typeface="+mj-cs"/>
          <a:sym typeface="Arial Black" pitchFamily="34" charset="0"/>
        </a:defRPr>
      </a:lvl1pPr>
      <a:lvl2pPr marL="25401" algn="ctr" rtl="0" fontAlgn="base">
        <a:spcBef>
          <a:spcPct val="0"/>
        </a:spcBef>
        <a:spcAft>
          <a:spcPct val="0"/>
        </a:spcAft>
        <a:defRPr sz="8400">
          <a:solidFill>
            <a:srgbClr val="FFFFFF"/>
          </a:solidFill>
          <a:latin typeface="Arial Black" pitchFamily="34" charset="0"/>
          <a:sym typeface="Arial Black" pitchFamily="34" charset="0"/>
        </a:defRPr>
      </a:lvl2pPr>
      <a:lvl3pPr marL="25401" algn="ctr" rtl="0" fontAlgn="base">
        <a:spcBef>
          <a:spcPct val="0"/>
        </a:spcBef>
        <a:spcAft>
          <a:spcPct val="0"/>
        </a:spcAft>
        <a:defRPr sz="8400">
          <a:solidFill>
            <a:srgbClr val="FFFFFF"/>
          </a:solidFill>
          <a:latin typeface="Arial Black" pitchFamily="34" charset="0"/>
          <a:sym typeface="Arial Black" pitchFamily="34" charset="0"/>
        </a:defRPr>
      </a:lvl3pPr>
      <a:lvl4pPr marL="25401" algn="ctr" rtl="0" fontAlgn="base">
        <a:spcBef>
          <a:spcPct val="0"/>
        </a:spcBef>
        <a:spcAft>
          <a:spcPct val="0"/>
        </a:spcAft>
        <a:defRPr sz="8400">
          <a:solidFill>
            <a:srgbClr val="FFFFFF"/>
          </a:solidFill>
          <a:latin typeface="Arial Black" pitchFamily="34" charset="0"/>
          <a:sym typeface="Arial Black" pitchFamily="34" charset="0"/>
        </a:defRPr>
      </a:lvl4pPr>
      <a:lvl5pPr marL="25401" algn="ctr" rtl="0" fontAlgn="base">
        <a:spcBef>
          <a:spcPct val="0"/>
        </a:spcBef>
        <a:spcAft>
          <a:spcPct val="0"/>
        </a:spcAft>
        <a:defRPr sz="8400">
          <a:solidFill>
            <a:srgbClr val="FFFFFF"/>
          </a:solidFill>
          <a:latin typeface="Arial Black" pitchFamily="34" charset="0"/>
          <a:sym typeface="Arial Black" pitchFamily="34" charset="0"/>
        </a:defRPr>
      </a:lvl5pPr>
      <a:lvl6pPr marL="482624" algn="ctr" rtl="0" fontAlgn="base">
        <a:spcBef>
          <a:spcPct val="0"/>
        </a:spcBef>
        <a:spcAft>
          <a:spcPct val="0"/>
        </a:spcAft>
        <a:defRPr sz="8400">
          <a:solidFill>
            <a:srgbClr val="FFFFFF"/>
          </a:solidFill>
          <a:latin typeface="Arial Black" pitchFamily="34" charset="0"/>
          <a:sym typeface="Arial Black" pitchFamily="34" charset="0"/>
        </a:defRPr>
      </a:lvl6pPr>
      <a:lvl7pPr marL="939847" algn="ctr" rtl="0" fontAlgn="base">
        <a:spcBef>
          <a:spcPct val="0"/>
        </a:spcBef>
        <a:spcAft>
          <a:spcPct val="0"/>
        </a:spcAft>
        <a:defRPr sz="8400">
          <a:solidFill>
            <a:srgbClr val="FFFFFF"/>
          </a:solidFill>
          <a:latin typeface="Arial Black" pitchFamily="34" charset="0"/>
          <a:sym typeface="Arial Black" pitchFamily="34" charset="0"/>
        </a:defRPr>
      </a:lvl7pPr>
      <a:lvl8pPr marL="1397070" algn="ctr" rtl="0" fontAlgn="base">
        <a:spcBef>
          <a:spcPct val="0"/>
        </a:spcBef>
        <a:spcAft>
          <a:spcPct val="0"/>
        </a:spcAft>
        <a:defRPr sz="8400">
          <a:solidFill>
            <a:srgbClr val="FFFFFF"/>
          </a:solidFill>
          <a:latin typeface="Arial Black" pitchFamily="34" charset="0"/>
          <a:sym typeface="Arial Black" pitchFamily="34" charset="0"/>
        </a:defRPr>
      </a:lvl8pPr>
      <a:lvl9pPr marL="1854293"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4800" b="1">
          <a:solidFill>
            <a:srgbClr val="FFFFFF"/>
          </a:solidFill>
          <a:latin typeface="+mn-lt"/>
          <a:ea typeface="+mn-ea"/>
          <a:cs typeface="+mn-cs"/>
          <a:sym typeface="Arial" charset="0"/>
        </a:defRPr>
      </a:lvl1pPr>
      <a:lvl2pPr algn="ctr" rtl="0" fontAlgn="base">
        <a:spcBef>
          <a:spcPct val="0"/>
        </a:spcBef>
        <a:spcAft>
          <a:spcPct val="0"/>
        </a:spcAft>
        <a:defRPr sz="4800" b="1">
          <a:solidFill>
            <a:srgbClr val="FFFFFF"/>
          </a:solidFill>
          <a:latin typeface="+mn-lt"/>
          <a:cs typeface="+mn-cs"/>
          <a:sym typeface="Arial" charset="0"/>
        </a:defRPr>
      </a:lvl2pPr>
      <a:lvl3pPr algn="ctr" rtl="0" fontAlgn="base">
        <a:spcBef>
          <a:spcPct val="0"/>
        </a:spcBef>
        <a:spcAft>
          <a:spcPct val="0"/>
        </a:spcAft>
        <a:defRPr sz="4800" b="1">
          <a:solidFill>
            <a:srgbClr val="FFFFFF"/>
          </a:solidFill>
          <a:latin typeface="+mn-lt"/>
          <a:cs typeface="+mn-cs"/>
          <a:sym typeface="Arial" charset="0"/>
        </a:defRPr>
      </a:lvl3pPr>
      <a:lvl4pPr algn="ctr" rtl="0" fontAlgn="base">
        <a:spcBef>
          <a:spcPct val="0"/>
        </a:spcBef>
        <a:spcAft>
          <a:spcPct val="0"/>
        </a:spcAft>
        <a:defRPr sz="4800" b="1">
          <a:solidFill>
            <a:srgbClr val="FFFFFF"/>
          </a:solidFill>
          <a:latin typeface="+mn-lt"/>
          <a:cs typeface="+mn-cs"/>
          <a:sym typeface="Arial" charset="0"/>
        </a:defRPr>
      </a:lvl4pPr>
      <a:lvl5pPr algn="ctr" rtl="0" fontAlgn="base">
        <a:spcBef>
          <a:spcPct val="0"/>
        </a:spcBef>
        <a:spcAft>
          <a:spcPct val="0"/>
        </a:spcAft>
        <a:defRPr sz="4800" b="1">
          <a:solidFill>
            <a:srgbClr val="FFFFFF"/>
          </a:solidFill>
          <a:latin typeface="+mn-lt"/>
          <a:cs typeface="+mn-cs"/>
          <a:sym typeface="Arial" charset="0"/>
        </a:defRPr>
      </a:lvl5pPr>
      <a:lvl6pPr marL="457223" algn="ctr" rtl="0" fontAlgn="base">
        <a:spcBef>
          <a:spcPct val="0"/>
        </a:spcBef>
        <a:spcAft>
          <a:spcPct val="0"/>
        </a:spcAft>
        <a:defRPr sz="4800" b="1">
          <a:solidFill>
            <a:srgbClr val="FFFFFF"/>
          </a:solidFill>
          <a:latin typeface="+mn-lt"/>
          <a:cs typeface="+mn-cs"/>
          <a:sym typeface="Arial" charset="0"/>
        </a:defRPr>
      </a:lvl6pPr>
      <a:lvl7pPr marL="914446" algn="ctr" rtl="0" fontAlgn="base">
        <a:spcBef>
          <a:spcPct val="0"/>
        </a:spcBef>
        <a:spcAft>
          <a:spcPct val="0"/>
        </a:spcAft>
        <a:defRPr sz="4800" b="1">
          <a:solidFill>
            <a:srgbClr val="FFFFFF"/>
          </a:solidFill>
          <a:latin typeface="+mn-lt"/>
          <a:cs typeface="+mn-cs"/>
          <a:sym typeface="Arial" charset="0"/>
        </a:defRPr>
      </a:lvl7pPr>
      <a:lvl8pPr marL="1371669" algn="ctr" rtl="0" fontAlgn="base">
        <a:spcBef>
          <a:spcPct val="0"/>
        </a:spcBef>
        <a:spcAft>
          <a:spcPct val="0"/>
        </a:spcAft>
        <a:defRPr sz="4800" b="1">
          <a:solidFill>
            <a:srgbClr val="FFFFFF"/>
          </a:solidFill>
          <a:latin typeface="+mn-lt"/>
          <a:cs typeface="+mn-cs"/>
          <a:sym typeface="Arial" charset="0"/>
        </a:defRPr>
      </a:lvl8pPr>
      <a:lvl9pPr marL="1828891" algn="ctr" rtl="0" fontAlgn="base">
        <a:spcBef>
          <a:spcPct val="0"/>
        </a:spcBef>
        <a:spcAft>
          <a:spcPct val="0"/>
        </a:spcAft>
        <a:defRPr sz="4800" b="1">
          <a:solidFill>
            <a:srgbClr val="FFFFFF"/>
          </a:solidFill>
          <a:latin typeface="+mn-lt"/>
          <a:cs typeface="+mn-cs"/>
          <a:sym typeface="Arial" charset="0"/>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8788" y="290513"/>
            <a:ext cx="12090400" cy="1398587"/>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
        <p:nvSpPr>
          <p:cNvPr id="5122" name="Rectangle 2"/>
          <p:cNvSpPr>
            <a:spLocks noGrp="1" noChangeArrowheads="1"/>
          </p:cNvSpPr>
          <p:nvPr>
            <p:ph type="body" idx="1"/>
          </p:nvPr>
        </p:nvSpPr>
        <p:spPr bwMode="auto">
          <a:xfrm>
            <a:off x="469900" y="1955800"/>
            <a:ext cx="12041188" cy="7275513"/>
          </a:xfrm>
          <a:prstGeom prst="rect">
            <a:avLst/>
          </a:prstGeom>
          <a:noFill/>
          <a:ln w="12700">
            <a:noFill/>
            <a:miter lim="800000"/>
            <a:headEnd/>
            <a:tailEnd/>
          </a:ln>
        </p:spPr>
        <p:txBody>
          <a:bodyPr vert="horz" wrap="square" lIns="45718" tIns="0" rIns="45718"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19556915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wipe dir="r"/>
  </p:transition>
  <p:hf hdr="0" ftr="0" dt="0"/>
  <p:txStyles>
    <p:titleStyle>
      <a:lvl1pPr marL="25400" algn="ctr" rtl="0" fontAlgn="base">
        <a:spcBef>
          <a:spcPct val="0"/>
        </a:spcBef>
        <a:spcAft>
          <a:spcPct val="0"/>
        </a:spcAft>
        <a:defRPr sz="8400">
          <a:solidFill>
            <a:srgbClr val="FFFFFF"/>
          </a:solidFill>
          <a:latin typeface="+mj-lt"/>
          <a:ea typeface="+mj-ea"/>
          <a:cs typeface="+mj-cs"/>
          <a:sym typeface="Arial Black" pitchFamily="34" charset="0"/>
        </a:defRPr>
      </a:lvl1pPr>
      <a:lvl2pPr marL="25400" algn="ctr" rtl="0" fontAlgn="base">
        <a:spcBef>
          <a:spcPct val="0"/>
        </a:spcBef>
        <a:spcAft>
          <a:spcPct val="0"/>
        </a:spcAft>
        <a:defRPr sz="8400">
          <a:solidFill>
            <a:srgbClr val="FFFFFF"/>
          </a:solidFill>
          <a:latin typeface="Arial Black" pitchFamily="34" charset="0"/>
          <a:sym typeface="Arial Black" pitchFamily="34" charset="0"/>
        </a:defRPr>
      </a:lvl2pPr>
      <a:lvl3pPr marL="25400" algn="ctr" rtl="0" fontAlgn="base">
        <a:spcBef>
          <a:spcPct val="0"/>
        </a:spcBef>
        <a:spcAft>
          <a:spcPct val="0"/>
        </a:spcAft>
        <a:defRPr sz="8400">
          <a:solidFill>
            <a:srgbClr val="FFFFFF"/>
          </a:solidFill>
          <a:latin typeface="Arial Black" pitchFamily="34" charset="0"/>
          <a:sym typeface="Arial Black" pitchFamily="34" charset="0"/>
        </a:defRPr>
      </a:lvl3pPr>
      <a:lvl4pPr marL="25400" algn="ctr" rtl="0" fontAlgn="base">
        <a:spcBef>
          <a:spcPct val="0"/>
        </a:spcBef>
        <a:spcAft>
          <a:spcPct val="0"/>
        </a:spcAft>
        <a:defRPr sz="8400">
          <a:solidFill>
            <a:srgbClr val="FFFFFF"/>
          </a:solidFill>
          <a:latin typeface="Arial Black" pitchFamily="34" charset="0"/>
          <a:sym typeface="Arial Black" pitchFamily="34" charset="0"/>
        </a:defRPr>
      </a:lvl4pPr>
      <a:lvl5pPr marL="25400" algn="ctr" rtl="0" fontAlgn="base">
        <a:spcBef>
          <a:spcPct val="0"/>
        </a:spcBef>
        <a:spcAft>
          <a:spcPct val="0"/>
        </a:spcAft>
        <a:defRPr sz="8400">
          <a:solidFill>
            <a:srgbClr val="FFFFFF"/>
          </a:solidFill>
          <a:latin typeface="Arial Black" pitchFamily="34" charset="0"/>
          <a:sym typeface="Arial Black" pitchFamily="34" charset="0"/>
        </a:defRPr>
      </a:lvl5pPr>
      <a:lvl6pPr marL="482600" algn="ctr" rtl="0" fontAlgn="base">
        <a:spcBef>
          <a:spcPct val="0"/>
        </a:spcBef>
        <a:spcAft>
          <a:spcPct val="0"/>
        </a:spcAft>
        <a:defRPr sz="8400">
          <a:solidFill>
            <a:srgbClr val="FFFFFF"/>
          </a:solidFill>
          <a:latin typeface="Arial Black" pitchFamily="34" charset="0"/>
          <a:sym typeface="Arial Black" pitchFamily="34" charset="0"/>
        </a:defRPr>
      </a:lvl6pPr>
      <a:lvl7pPr marL="939800" algn="ctr" rtl="0" fontAlgn="base">
        <a:spcBef>
          <a:spcPct val="0"/>
        </a:spcBef>
        <a:spcAft>
          <a:spcPct val="0"/>
        </a:spcAft>
        <a:defRPr sz="8400">
          <a:solidFill>
            <a:srgbClr val="FFFFFF"/>
          </a:solidFill>
          <a:latin typeface="Arial Black" pitchFamily="34" charset="0"/>
          <a:sym typeface="Arial Black" pitchFamily="34" charset="0"/>
        </a:defRPr>
      </a:lvl7pPr>
      <a:lvl8pPr marL="1397000" algn="ctr" rtl="0" fontAlgn="base">
        <a:spcBef>
          <a:spcPct val="0"/>
        </a:spcBef>
        <a:spcAft>
          <a:spcPct val="0"/>
        </a:spcAft>
        <a:defRPr sz="8400">
          <a:solidFill>
            <a:srgbClr val="FFFFFF"/>
          </a:solidFill>
          <a:latin typeface="Arial Black" pitchFamily="34" charset="0"/>
          <a:sym typeface="Arial Black" pitchFamily="34" charset="0"/>
        </a:defRPr>
      </a:lvl8pPr>
      <a:lvl9pPr marL="1854200"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4800" b="1">
          <a:solidFill>
            <a:srgbClr val="FFFFFF"/>
          </a:solidFill>
          <a:latin typeface="+mn-lt"/>
          <a:ea typeface="+mn-ea"/>
          <a:cs typeface="+mn-cs"/>
          <a:sym typeface="Arial" charset="0"/>
        </a:defRPr>
      </a:lvl1pPr>
      <a:lvl2pPr algn="ctr" rtl="0" fontAlgn="base">
        <a:spcBef>
          <a:spcPct val="0"/>
        </a:spcBef>
        <a:spcAft>
          <a:spcPct val="0"/>
        </a:spcAft>
        <a:defRPr sz="4800" b="1">
          <a:solidFill>
            <a:srgbClr val="FFFFFF"/>
          </a:solidFill>
          <a:latin typeface="+mn-lt"/>
          <a:cs typeface="+mn-cs"/>
          <a:sym typeface="Arial" charset="0"/>
        </a:defRPr>
      </a:lvl2pPr>
      <a:lvl3pPr algn="ctr" rtl="0" fontAlgn="base">
        <a:spcBef>
          <a:spcPct val="0"/>
        </a:spcBef>
        <a:spcAft>
          <a:spcPct val="0"/>
        </a:spcAft>
        <a:defRPr sz="4800" b="1">
          <a:solidFill>
            <a:srgbClr val="FFFFFF"/>
          </a:solidFill>
          <a:latin typeface="+mn-lt"/>
          <a:cs typeface="+mn-cs"/>
          <a:sym typeface="Arial" charset="0"/>
        </a:defRPr>
      </a:lvl3pPr>
      <a:lvl4pPr algn="ctr" rtl="0" fontAlgn="base">
        <a:spcBef>
          <a:spcPct val="0"/>
        </a:spcBef>
        <a:spcAft>
          <a:spcPct val="0"/>
        </a:spcAft>
        <a:defRPr sz="4800" b="1">
          <a:solidFill>
            <a:srgbClr val="FFFFFF"/>
          </a:solidFill>
          <a:latin typeface="+mn-lt"/>
          <a:cs typeface="+mn-cs"/>
          <a:sym typeface="Arial" charset="0"/>
        </a:defRPr>
      </a:lvl4pPr>
      <a:lvl5pPr algn="ctr" rtl="0" fontAlgn="base">
        <a:spcBef>
          <a:spcPct val="0"/>
        </a:spcBef>
        <a:spcAft>
          <a:spcPct val="0"/>
        </a:spcAft>
        <a:defRPr sz="4800" b="1">
          <a:solidFill>
            <a:srgbClr val="FFFFFF"/>
          </a:solidFill>
          <a:latin typeface="+mn-lt"/>
          <a:cs typeface="+mn-cs"/>
          <a:sym typeface="Arial" charset="0"/>
        </a:defRPr>
      </a:lvl5pPr>
      <a:lvl6pPr marL="457200" algn="ctr" rtl="0" fontAlgn="base">
        <a:spcBef>
          <a:spcPct val="0"/>
        </a:spcBef>
        <a:spcAft>
          <a:spcPct val="0"/>
        </a:spcAft>
        <a:defRPr sz="4800" b="1">
          <a:solidFill>
            <a:srgbClr val="FFFFFF"/>
          </a:solidFill>
          <a:latin typeface="+mn-lt"/>
          <a:cs typeface="+mn-cs"/>
          <a:sym typeface="Arial" charset="0"/>
        </a:defRPr>
      </a:lvl6pPr>
      <a:lvl7pPr marL="914400" algn="ctr" rtl="0" fontAlgn="base">
        <a:spcBef>
          <a:spcPct val="0"/>
        </a:spcBef>
        <a:spcAft>
          <a:spcPct val="0"/>
        </a:spcAft>
        <a:defRPr sz="4800" b="1">
          <a:solidFill>
            <a:srgbClr val="FFFFFF"/>
          </a:solidFill>
          <a:latin typeface="+mn-lt"/>
          <a:cs typeface="+mn-cs"/>
          <a:sym typeface="Arial" charset="0"/>
        </a:defRPr>
      </a:lvl7pPr>
      <a:lvl8pPr marL="1371600" algn="ctr" rtl="0" fontAlgn="base">
        <a:spcBef>
          <a:spcPct val="0"/>
        </a:spcBef>
        <a:spcAft>
          <a:spcPct val="0"/>
        </a:spcAft>
        <a:defRPr sz="4800" b="1">
          <a:solidFill>
            <a:srgbClr val="FFFFFF"/>
          </a:solidFill>
          <a:latin typeface="+mn-lt"/>
          <a:cs typeface="+mn-cs"/>
          <a:sym typeface="Arial" charset="0"/>
        </a:defRPr>
      </a:lvl8pPr>
      <a:lvl9pPr marL="1828800" algn="ctr" rtl="0" fontAlgn="base">
        <a:spcBef>
          <a:spcPct val="0"/>
        </a:spcBef>
        <a:spcAft>
          <a:spcPct val="0"/>
        </a:spcAft>
        <a:defRPr sz="4800" b="1">
          <a:solidFill>
            <a:srgbClr val="FFFFFF"/>
          </a:solidFill>
          <a:latin typeface="+mn-lt"/>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1E7C7-5F29-4CD5-A16E-06203B9B5357}"/>
              </a:ext>
            </a:extLst>
          </p:cNvPr>
          <p:cNvSpPr txBox="1"/>
          <p:nvPr/>
        </p:nvSpPr>
        <p:spPr>
          <a:xfrm>
            <a:off x="2708734" y="7162800"/>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
        <p:nvSpPr>
          <p:cNvPr id="3" name="Slide Number Placeholder 2">
            <a:extLst>
              <a:ext uri="{FF2B5EF4-FFF2-40B4-BE49-F238E27FC236}">
                <a16:creationId xmlns:a16="http://schemas.microsoft.com/office/drawing/2014/main" id="{F6DC227F-43F1-4480-BB87-DA9F8162A63D}"/>
              </a:ext>
            </a:extLst>
          </p:cNvPr>
          <p:cNvSpPr>
            <a:spLocks noGrp="1"/>
          </p:cNvSpPr>
          <p:nvPr>
            <p:ph type="sldNum" sz="quarter" idx="4"/>
          </p:nvPr>
        </p:nvSpPr>
        <p:spPr/>
        <p:txBody>
          <a:bodyPr/>
          <a:lstStyle/>
          <a:p>
            <a:fld id="{9A338CD6-6D7F-4A2E-9D32-7E4EE39B3C6D}" type="slidenum">
              <a:rPr lang="en-US" smtClean="0"/>
              <a:pPr/>
              <a:t>1</a:t>
            </a:fld>
            <a:endParaRPr lang="en-US"/>
          </a:p>
        </p:txBody>
      </p:sp>
    </p:spTree>
    <p:extLst>
      <p:ext uri="{BB962C8B-B14F-4D97-AF65-F5344CB8AC3E}">
        <p14:creationId xmlns:p14="http://schemas.microsoft.com/office/powerpoint/2010/main" val="304929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2249941789"/>
              </p:ext>
            </p:extLst>
          </p:nvPr>
        </p:nvGraphicFramePr>
        <p:xfrm>
          <a:off x="254000" y="254000"/>
          <a:ext cx="12573001" cy="626872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33:16;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10:47,48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bl>
          </a:graphicData>
        </a:graphic>
      </p:graphicFrame>
    </p:spTree>
    <p:extLst>
      <p:ext uri="{BB962C8B-B14F-4D97-AF65-F5344CB8AC3E}">
        <p14:creationId xmlns:p14="http://schemas.microsoft.com/office/powerpoint/2010/main" val="419729837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234653942"/>
              </p:ext>
            </p:extLst>
          </p:nvPr>
        </p:nvGraphicFramePr>
        <p:xfrm>
          <a:off x="254000" y="254000"/>
          <a:ext cx="12573001" cy="700024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10:47,48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bl>
          </a:graphicData>
        </a:graphic>
      </p:graphicFrame>
    </p:spTree>
    <p:extLst>
      <p:ext uri="{BB962C8B-B14F-4D97-AF65-F5344CB8AC3E}">
        <p14:creationId xmlns:p14="http://schemas.microsoft.com/office/powerpoint/2010/main" val="196720449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2002214835"/>
              </p:ext>
            </p:extLst>
          </p:nvPr>
        </p:nvGraphicFramePr>
        <p:xfrm>
          <a:off x="254000" y="254000"/>
          <a:ext cx="12573001" cy="77317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bl>
          </a:graphicData>
        </a:graphic>
      </p:graphicFrame>
    </p:spTree>
    <p:extLst>
      <p:ext uri="{BB962C8B-B14F-4D97-AF65-F5344CB8AC3E}">
        <p14:creationId xmlns:p14="http://schemas.microsoft.com/office/powerpoint/2010/main" val="25590965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040197450"/>
              </p:ext>
            </p:extLst>
          </p:nvPr>
        </p:nvGraphicFramePr>
        <p:xfrm>
          <a:off x="254000" y="254000"/>
          <a:ext cx="12573001" cy="84632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bl>
          </a:graphicData>
        </a:graphic>
      </p:graphicFrame>
    </p:spTree>
    <p:extLst>
      <p:ext uri="{BB962C8B-B14F-4D97-AF65-F5344CB8AC3E}">
        <p14:creationId xmlns:p14="http://schemas.microsoft.com/office/powerpoint/2010/main" val="273016849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1242834667"/>
              </p:ext>
            </p:extLst>
          </p:nvPr>
        </p:nvGraphicFramePr>
        <p:xfrm>
          <a:off x="254000" y="254000"/>
          <a:ext cx="12573001" cy="91948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10</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Ephesians</a:t>
                      </a:r>
                    </a:p>
                    <a:p>
                      <a:pPr algn="ctr"/>
                      <a:r>
                        <a:rPr lang="en-US" sz="1800" b="1" dirty="0">
                          <a:solidFill>
                            <a:schemeClr val="bg1"/>
                          </a:solidFill>
                          <a:latin typeface="Calibri" panose="020F0502020204030204" pitchFamily="34" charset="0"/>
                          <a:cs typeface="Calibri" panose="020F0502020204030204" pitchFamily="34" charset="0"/>
                        </a:rPr>
                        <a:t>Acts 19:1-7</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19:5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19:5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65620774"/>
                  </a:ext>
                </a:extLst>
              </a:tr>
            </a:tbl>
          </a:graphicData>
        </a:graphic>
      </p:graphicFrame>
    </p:spTree>
    <p:extLst>
      <p:ext uri="{BB962C8B-B14F-4D97-AF65-F5344CB8AC3E}">
        <p14:creationId xmlns:p14="http://schemas.microsoft.com/office/powerpoint/2010/main" val="324384690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176595971"/>
              </p:ext>
            </p:extLst>
          </p:nvPr>
        </p:nvGraphicFramePr>
        <p:xfrm>
          <a:off x="254000" y="254000"/>
          <a:ext cx="12573001" cy="91948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10</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Ephesians</a:t>
                      </a:r>
                    </a:p>
                    <a:p>
                      <a:pPr algn="ctr"/>
                      <a:r>
                        <a:rPr lang="en-US" sz="1800" b="1" dirty="0">
                          <a:solidFill>
                            <a:schemeClr val="bg1"/>
                          </a:solidFill>
                          <a:latin typeface="Calibri" panose="020F0502020204030204" pitchFamily="34" charset="0"/>
                          <a:cs typeface="Calibri" panose="020F0502020204030204" pitchFamily="34" charset="0"/>
                        </a:rPr>
                        <a:t>Acts 19:1-7</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19:5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19:5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65620774"/>
                  </a:ext>
                </a:extLst>
              </a:tr>
            </a:tbl>
          </a:graphicData>
        </a:graphic>
      </p:graphicFrame>
      <p:sp>
        <p:nvSpPr>
          <p:cNvPr id="3" name="Oval 2">
            <a:extLst>
              <a:ext uri="{FF2B5EF4-FFF2-40B4-BE49-F238E27FC236}">
                <a16:creationId xmlns:a16="http://schemas.microsoft.com/office/drawing/2014/main" id="{464C60B1-78DB-48AB-810F-CCEFE66F2BA0}"/>
              </a:ext>
            </a:extLst>
          </p:cNvPr>
          <p:cNvSpPr/>
          <p:nvPr/>
        </p:nvSpPr>
        <p:spPr bwMode="auto">
          <a:xfrm>
            <a:off x="33020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4" name="Oval 3">
            <a:extLst>
              <a:ext uri="{FF2B5EF4-FFF2-40B4-BE49-F238E27FC236}">
                <a16:creationId xmlns:a16="http://schemas.microsoft.com/office/drawing/2014/main" id="{62BDE88A-E4CD-4935-9815-4A9CE0F45F04}"/>
              </a:ext>
            </a:extLst>
          </p:cNvPr>
          <p:cNvSpPr/>
          <p:nvPr/>
        </p:nvSpPr>
        <p:spPr bwMode="auto">
          <a:xfrm>
            <a:off x="511175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5" name="Oval 4">
            <a:extLst>
              <a:ext uri="{FF2B5EF4-FFF2-40B4-BE49-F238E27FC236}">
                <a16:creationId xmlns:a16="http://schemas.microsoft.com/office/drawing/2014/main" id="{8B520906-9A81-4A21-8CD9-6068207F3957}"/>
              </a:ext>
            </a:extLst>
          </p:cNvPr>
          <p:cNvSpPr/>
          <p:nvPr/>
        </p:nvSpPr>
        <p:spPr bwMode="auto">
          <a:xfrm>
            <a:off x="69215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6" name="Oval 5">
            <a:extLst>
              <a:ext uri="{FF2B5EF4-FFF2-40B4-BE49-F238E27FC236}">
                <a16:creationId xmlns:a16="http://schemas.microsoft.com/office/drawing/2014/main" id="{D49C218E-0C51-4A97-B05F-1C6B3D0E0337}"/>
              </a:ext>
            </a:extLst>
          </p:cNvPr>
          <p:cNvSpPr/>
          <p:nvPr/>
        </p:nvSpPr>
        <p:spPr bwMode="auto">
          <a:xfrm>
            <a:off x="873125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7" name="Oval 6">
            <a:extLst>
              <a:ext uri="{FF2B5EF4-FFF2-40B4-BE49-F238E27FC236}">
                <a16:creationId xmlns:a16="http://schemas.microsoft.com/office/drawing/2014/main" id="{40CFCD6A-3A91-4E23-943B-6D449D49B26B}"/>
              </a:ext>
            </a:extLst>
          </p:cNvPr>
          <p:cNvSpPr/>
          <p:nvPr/>
        </p:nvSpPr>
        <p:spPr bwMode="auto">
          <a:xfrm>
            <a:off x="105410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Tree>
    <p:extLst>
      <p:ext uri="{BB962C8B-B14F-4D97-AF65-F5344CB8AC3E}">
        <p14:creationId xmlns:p14="http://schemas.microsoft.com/office/powerpoint/2010/main" val="5403893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406400" y="2819400"/>
            <a:ext cx="8229600" cy="3508653"/>
          </a:xfrm>
          <a:prstGeom prst="rect">
            <a:avLst/>
          </a:prstGeom>
          <a:noFill/>
        </p:spPr>
        <p:txBody>
          <a:bodyPr wrap="square" rtlCol="0">
            <a:spAutoFit/>
          </a:bodyPr>
          <a:lstStyle/>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What it is.</a:t>
            </a:r>
          </a:p>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Who it is for.</a:t>
            </a:r>
          </a:p>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Why it should be done.</a:t>
            </a:r>
          </a:p>
        </p:txBody>
      </p:sp>
      <p:sp>
        <p:nvSpPr>
          <p:cNvPr id="5" name="TextBox 4">
            <a:extLst>
              <a:ext uri="{FF2B5EF4-FFF2-40B4-BE49-F238E27FC236}">
                <a16:creationId xmlns:a16="http://schemas.microsoft.com/office/drawing/2014/main" id="{3D95A098-612C-4FF0-91E2-05AE3B85603A}"/>
              </a:ext>
            </a:extLst>
          </p:cNvPr>
          <p:cNvSpPr txBox="1"/>
          <p:nvPr/>
        </p:nvSpPr>
        <p:spPr>
          <a:xfrm>
            <a:off x="2708734" y="609600"/>
            <a:ext cx="7587333" cy="132343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FFFFFF"/>
                </a:solidFill>
                <a:effectLst>
                  <a:outerShdw blurRad="25400" dist="50800" dir="2700000" algn="tl" rotWithShape="0">
                    <a:prstClr val="black"/>
                  </a:outerShdw>
                </a:effectLst>
                <a:uLnTx/>
                <a:uFillTx/>
                <a:latin typeface="Georgia" panose="02040502050405020303" pitchFamily="18" charset="0"/>
                <a:ea typeface="+mn-ea"/>
                <a:cs typeface="Calibri" panose="020F0502020204030204" pitchFamily="34" charset="0"/>
                <a:sym typeface="Gill Sans" charset="0"/>
              </a:rPr>
              <a:t>Bible Baptism</a:t>
            </a:r>
          </a:p>
        </p:txBody>
      </p:sp>
    </p:spTree>
    <p:extLst>
      <p:ext uri="{BB962C8B-B14F-4D97-AF65-F5344CB8AC3E}">
        <p14:creationId xmlns:p14="http://schemas.microsoft.com/office/powerpoint/2010/main" val="1256004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3" name="TextBox 2">
            <a:extLst>
              <a:ext uri="{FF2B5EF4-FFF2-40B4-BE49-F238E27FC236}">
                <a16:creationId xmlns:a16="http://schemas.microsoft.com/office/drawing/2014/main" id="{40CAC4DF-8F13-416D-BCBE-A207EE2CE7D4}"/>
              </a:ext>
            </a:extLst>
          </p:cNvPr>
          <p:cNvSpPr txBox="1"/>
          <p:nvPr/>
        </p:nvSpPr>
        <p:spPr>
          <a:xfrm>
            <a:off x="254000" y="2133600"/>
            <a:ext cx="8534400" cy="692497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r>
              <a:rPr lang="en-US" sz="4400" b="1" dirty="0">
                <a:solidFill>
                  <a:schemeClr val="bg1"/>
                </a:solidFill>
                <a:latin typeface="Georgia" panose="02040502050405020303" pitchFamily="18" charset="0"/>
              </a:rPr>
              <a:t>  </a:t>
            </a:r>
          </a:p>
          <a:p>
            <a:pPr algn="l">
              <a:spcAft>
                <a:spcPts val="0"/>
              </a:spcAft>
            </a:pPr>
            <a:r>
              <a:rPr lang="en-US" sz="4400" dirty="0">
                <a:solidFill>
                  <a:schemeClr val="bg1"/>
                </a:solidFill>
                <a:latin typeface="Georgia" panose="02040502050405020303" pitchFamily="18" charset="0"/>
              </a:rPr>
              <a:t>“The sacrament of Baptism </a:t>
            </a:r>
            <a:r>
              <a:rPr lang="en-US" sz="4400" dirty="0">
                <a:solidFill>
                  <a:srgbClr val="FFFF99"/>
                </a:solidFill>
                <a:latin typeface="Georgia" panose="02040502050405020303" pitchFamily="18" charset="0"/>
              </a:rPr>
              <a:t>may be validly administered:  first, by immersion; second, by pouring; third, by sprinkling</a:t>
            </a:r>
            <a:r>
              <a:rPr lang="en-US" sz="4400" dirty="0">
                <a:solidFill>
                  <a:schemeClr val="bg1"/>
                </a:solidFill>
                <a:latin typeface="Georgia" panose="02040502050405020303" pitchFamily="18" charset="0"/>
              </a:rPr>
              <a:t>.  Christ commanded Baptism by water; He did not prescribe the manner of applying water.”  </a:t>
            </a:r>
            <a:r>
              <a:rPr lang="en-US" sz="2400" dirty="0">
                <a:solidFill>
                  <a:schemeClr val="bg1"/>
                </a:solidFill>
                <a:latin typeface="Georgia" panose="02040502050405020303" pitchFamily="18" charset="0"/>
              </a:rPr>
              <a:t>(A Catechism Of Christian Doctrine:  Revised Edition Of The Baltimore Catechism No. 3, 1949, p. 260)</a:t>
            </a:r>
          </a:p>
          <a:p>
            <a:pPr algn="l">
              <a:spcAft>
                <a:spcPts val="0"/>
              </a:spcAft>
            </a:pPr>
            <a:endParaRPr lang="en-US" sz="440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88C7AF38-F279-4A98-A480-34069039815B}"/>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Tree>
    <p:extLst>
      <p:ext uri="{BB962C8B-B14F-4D97-AF65-F5344CB8AC3E}">
        <p14:creationId xmlns:p14="http://schemas.microsoft.com/office/powerpoint/2010/main" val="554091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330200" y="2133600"/>
            <a:ext cx="8305800" cy="6555641"/>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400" dirty="0">
                <a:solidFill>
                  <a:schemeClr val="bg1"/>
                </a:solidFill>
                <a:latin typeface="Georgia" panose="02040502050405020303" pitchFamily="18" charset="0"/>
              </a:rPr>
              <a:t>“In His command to baptize, Christ does not specify any mode of baptism.  </a:t>
            </a:r>
            <a:r>
              <a:rPr lang="en-US" sz="4400" dirty="0">
                <a:solidFill>
                  <a:srgbClr val="FFFF99"/>
                </a:solidFill>
                <a:latin typeface="Georgia" panose="02040502050405020303" pitchFamily="18" charset="0"/>
              </a:rPr>
              <a:t>It may be performed in any one of three ways; namely, by sprinkling, pouring, or immersion</a:t>
            </a:r>
            <a:r>
              <a:rPr lang="en-US" sz="4400" dirty="0">
                <a:solidFill>
                  <a:schemeClr val="bg1"/>
                </a:solidFill>
                <a:latin typeface="Georgia" panose="02040502050405020303" pitchFamily="18" charset="0"/>
              </a:rPr>
              <a:t>.  One mode of baptism is just as valid as the other.”  </a:t>
            </a:r>
            <a:r>
              <a:rPr lang="en-US" sz="2400" dirty="0">
                <a:solidFill>
                  <a:schemeClr val="bg1"/>
                </a:solidFill>
                <a:latin typeface="Georgia" panose="02040502050405020303" pitchFamily="18" charset="0"/>
              </a:rPr>
              <a:t>(An Explanation Of Luther’s Small Catechism, 1935, p. 147)</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FA4F1820-6BD4-4BD8-8B29-0DF084E114BC}"/>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9F07E8FB-3AA8-45A1-8F91-28E800A18B6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2993944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185128"/>
            <a:ext cx="6781800" cy="489364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Methodists</a:t>
            </a:r>
          </a:p>
          <a:p>
            <a:pPr algn="l">
              <a:spcAft>
                <a:spcPts val="0"/>
              </a:spcAft>
            </a:pPr>
            <a:r>
              <a:rPr lang="en-US" sz="4400" dirty="0">
                <a:solidFill>
                  <a:schemeClr val="bg1"/>
                </a:solidFill>
                <a:latin typeface="Georgia" panose="02040502050405020303" pitchFamily="18" charset="0"/>
              </a:rPr>
              <a:t>“Let every adult person, and the parents of every child to be baptized, </a:t>
            </a:r>
            <a:r>
              <a:rPr lang="en-US" sz="4400" dirty="0">
                <a:solidFill>
                  <a:srgbClr val="FFFF99"/>
                </a:solidFill>
                <a:latin typeface="Georgia" panose="02040502050405020303" pitchFamily="18" charset="0"/>
              </a:rPr>
              <a:t>have the choice of sprinkling, pouring, or immersion</a:t>
            </a:r>
            <a:r>
              <a:rPr lang="en-US" sz="44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(Doctrines And Discipline Of The Methodist Church, 1956, p. 545)</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A0A29B60-3111-4AED-9B77-835ABE50D568}"/>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1F2339D0-2620-4D3A-AB9D-393B78844B52}"/>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68814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0F90C-9A64-436B-9466-F7E3F6036BB9}"/>
              </a:ext>
            </a:extLst>
          </p:cNvPr>
          <p:cNvSpPr txBox="1"/>
          <p:nvPr/>
        </p:nvSpPr>
        <p:spPr>
          <a:xfrm>
            <a:off x="482600" y="2514600"/>
            <a:ext cx="7467600" cy="6555641"/>
          </a:xfrm>
          <a:prstGeom prst="rect">
            <a:avLst/>
          </a:prstGeom>
          <a:noFill/>
        </p:spPr>
        <p:txBody>
          <a:bodyPr wrap="square" rtlCol="0">
            <a:spAutoFit/>
          </a:bodyPr>
          <a:lstStyle/>
          <a:p>
            <a:pPr algn="l"/>
            <a:r>
              <a:rPr lang="en-US" sz="4000" b="1" u="sng" dirty="0">
                <a:solidFill>
                  <a:schemeClr val="bg1"/>
                </a:solidFill>
                <a:latin typeface="Georgia" panose="02040502050405020303" pitchFamily="18" charset="0"/>
              </a:rPr>
              <a:t>Matt 28:19</a:t>
            </a:r>
          </a:p>
          <a:p>
            <a:pPr algn="l">
              <a:spcAft>
                <a:spcPts val="2400"/>
              </a:spcAft>
            </a:pPr>
            <a:r>
              <a:rPr lang="en-US" sz="4000" dirty="0">
                <a:solidFill>
                  <a:schemeClr val="bg1"/>
                </a:solidFill>
                <a:latin typeface="Georgia" panose="02040502050405020303" pitchFamily="18" charset="0"/>
              </a:rPr>
              <a:t>19 </a:t>
            </a:r>
            <a:r>
              <a:rPr lang="en-US" sz="4000" dirty="0">
                <a:solidFill>
                  <a:srgbClr val="FFFF99"/>
                </a:solidFill>
                <a:latin typeface="Georgia" panose="02040502050405020303" pitchFamily="18" charset="0"/>
              </a:rPr>
              <a:t>Go therefore and make disciples of all the nations</a:t>
            </a:r>
            <a:r>
              <a:rPr lang="en-US" sz="4000" dirty="0">
                <a:solidFill>
                  <a:schemeClr val="bg1"/>
                </a:solidFill>
                <a:latin typeface="Georgia" panose="02040502050405020303" pitchFamily="18" charset="0"/>
              </a:rPr>
              <a:t>, baptizing them in the name of the Father and the Son and the Holy Spirit,</a:t>
            </a:r>
          </a:p>
          <a:p>
            <a:pPr algn="l"/>
            <a:r>
              <a:rPr lang="en-US" sz="4000" b="1" u="sng" dirty="0">
                <a:solidFill>
                  <a:schemeClr val="bg1"/>
                </a:solidFill>
                <a:latin typeface="Georgia" panose="02040502050405020303" pitchFamily="18" charset="0"/>
              </a:rPr>
              <a:t>Mark 16:15</a:t>
            </a:r>
          </a:p>
          <a:p>
            <a:pPr algn="l"/>
            <a:r>
              <a:rPr lang="en-US" sz="4000" dirty="0">
                <a:solidFill>
                  <a:schemeClr val="bg1"/>
                </a:solidFill>
                <a:latin typeface="Georgia" panose="02040502050405020303" pitchFamily="18" charset="0"/>
              </a:rPr>
              <a:t>15 And He said to them, “</a:t>
            </a:r>
            <a:r>
              <a:rPr lang="en-US" sz="4000" dirty="0">
                <a:solidFill>
                  <a:srgbClr val="FFFF99"/>
                </a:solidFill>
                <a:latin typeface="Georgia" panose="02040502050405020303" pitchFamily="18" charset="0"/>
              </a:rPr>
              <a:t>Go into all the world and preach </a:t>
            </a:r>
            <a:r>
              <a:rPr lang="en-US" sz="4000" dirty="0">
                <a:solidFill>
                  <a:schemeClr val="bg1"/>
                </a:solidFill>
                <a:latin typeface="Georgia" panose="02040502050405020303" pitchFamily="18" charset="0"/>
              </a:rPr>
              <a:t>the gospel to all creation.</a:t>
            </a:r>
          </a:p>
        </p:txBody>
      </p:sp>
      <p:sp>
        <p:nvSpPr>
          <p:cNvPr id="5" name="TextBox 4">
            <a:extLst>
              <a:ext uri="{FF2B5EF4-FFF2-40B4-BE49-F238E27FC236}">
                <a16:creationId xmlns:a16="http://schemas.microsoft.com/office/drawing/2014/main" id="{A661A1FC-B764-4398-B2FC-36B03FBC3856}"/>
              </a:ext>
            </a:extLst>
          </p:cNvPr>
          <p:cNvSpPr txBox="1"/>
          <p:nvPr/>
        </p:nvSpPr>
        <p:spPr>
          <a:xfrm>
            <a:off x="2708734" y="609600"/>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Tree>
    <p:extLst>
      <p:ext uri="{BB962C8B-B14F-4D97-AF65-F5344CB8AC3E}">
        <p14:creationId xmlns:p14="http://schemas.microsoft.com/office/powerpoint/2010/main" val="4148111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209800"/>
            <a:ext cx="7696201" cy="452431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Nazarenes</a:t>
            </a:r>
          </a:p>
          <a:p>
            <a:pPr algn="l">
              <a:spcAft>
                <a:spcPts val="0"/>
              </a:spcAft>
            </a:pPr>
            <a:r>
              <a:rPr lang="en-US" sz="4400" dirty="0">
                <a:solidFill>
                  <a:schemeClr val="bg1"/>
                </a:solidFill>
                <a:latin typeface="Georgia" panose="02040502050405020303" pitchFamily="18" charset="0"/>
              </a:rPr>
              <a:t>“Baptism may be </a:t>
            </a:r>
            <a:r>
              <a:rPr lang="en-US" sz="4400" dirty="0">
                <a:solidFill>
                  <a:srgbClr val="FFFF99"/>
                </a:solidFill>
                <a:latin typeface="Georgia" panose="02040502050405020303" pitchFamily="18" charset="0"/>
              </a:rPr>
              <a:t>administered by sprinkling, pouring, or immersion</a:t>
            </a:r>
            <a:r>
              <a:rPr lang="en-US" sz="4400" dirty="0">
                <a:solidFill>
                  <a:schemeClr val="bg1"/>
                </a:solidFill>
                <a:latin typeface="Georgia" panose="02040502050405020303" pitchFamily="18" charset="0"/>
              </a:rPr>
              <a:t>, according to the choice of the applicant.”  </a:t>
            </a:r>
            <a:r>
              <a:rPr lang="en-US" sz="2400" dirty="0">
                <a:solidFill>
                  <a:schemeClr val="bg1"/>
                </a:solidFill>
                <a:latin typeface="Georgia" panose="02040502050405020303" pitchFamily="18" charset="0"/>
              </a:rPr>
              <a:t>(Manual:  Church Of The Nazarene, 1968, p. 33)</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60DB5776-6C7A-40D7-8603-2E14525BF28E}"/>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C1D29EF4-6925-42D9-A7DD-1FBDEA6524E9}"/>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3603591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CB75E-7737-4C16-9AC5-D6A3B78F650B}"/>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
        <p:nvSpPr>
          <p:cNvPr id="6" name="TextBox 5">
            <a:extLst>
              <a:ext uri="{FF2B5EF4-FFF2-40B4-BE49-F238E27FC236}">
                <a16:creationId xmlns:a16="http://schemas.microsoft.com/office/drawing/2014/main" id="{43710B71-A87A-4996-A41E-E8D108285FF3}"/>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3" name="TextBox 2">
            <a:extLst>
              <a:ext uri="{FF2B5EF4-FFF2-40B4-BE49-F238E27FC236}">
                <a16:creationId xmlns:a16="http://schemas.microsoft.com/office/drawing/2014/main" id="{40CAC4DF-8F13-416D-BCBE-A207EE2CE7D4}"/>
              </a:ext>
            </a:extLst>
          </p:cNvPr>
          <p:cNvSpPr txBox="1"/>
          <p:nvPr/>
        </p:nvSpPr>
        <p:spPr>
          <a:xfrm>
            <a:off x="177800" y="2057400"/>
            <a:ext cx="7848600" cy="766363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“In answer to the oft-repeated question, What is Baptism? It may be said, </a:t>
            </a:r>
            <a:r>
              <a:rPr lang="en-US" sz="4000" dirty="0">
                <a:solidFill>
                  <a:srgbClr val="FFFF99"/>
                </a:solidFill>
                <a:latin typeface="Georgia" panose="02040502050405020303" pitchFamily="18" charset="0"/>
              </a:rPr>
              <a:t>Baptism is the immersion in water</a:t>
            </a:r>
            <a:r>
              <a:rPr lang="en-US" sz="4000" dirty="0">
                <a:solidFill>
                  <a:schemeClr val="bg1"/>
                </a:solidFill>
                <a:latin typeface="Georgia" panose="02040502050405020303" pitchFamily="18" charset="0"/>
              </a:rPr>
              <a:t>, by a proper administrator, of a believer in Christ, in the name of the Father, and of the Son, and of the Holy Spirit.  </a:t>
            </a:r>
            <a:r>
              <a:rPr lang="en-US" sz="4000" dirty="0">
                <a:solidFill>
                  <a:srgbClr val="FFFF99"/>
                </a:solidFill>
                <a:latin typeface="Georgia" panose="02040502050405020303" pitchFamily="18" charset="0"/>
              </a:rPr>
              <a:t>Immersion is so exclusively the baptismal act, that without it there is no baptism….”</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(J.M. Pendleton, Church Manual Designed For The Use Of Baptist Churches, p. 65)</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40202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116114"/>
            <a:ext cx="7086600" cy="557075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Watchtower Society</a:t>
            </a:r>
          </a:p>
          <a:p>
            <a:pPr algn="l">
              <a:spcAft>
                <a:spcPts val="0"/>
              </a:spcAft>
            </a:pPr>
            <a:r>
              <a:rPr lang="en-US" sz="4400" dirty="0">
                <a:solidFill>
                  <a:schemeClr val="bg1"/>
                </a:solidFill>
                <a:latin typeface="Georgia" panose="02040502050405020303" pitchFamily="18" charset="0"/>
              </a:rPr>
              <a:t>“Proper Christian baptism is accomplished by having a devoted servant of God...</a:t>
            </a:r>
            <a:r>
              <a:rPr lang="en-US" sz="4400" dirty="0">
                <a:solidFill>
                  <a:srgbClr val="FFFF99"/>
                </a:solidFill>
                <a:latin typeface="Georgia" panose="02040502050405020303" pitchFamily="18" charset="0"/>
              </a:rPr>
              <a:t>completely immerse the person in water </a:t>
            </a:r>
            <a:r>
              <a:rPr lang="en-US" sz="4400" dirty="0">
                <a:solidFill>
                  <a:schemeClr val="bg1"/>
                </a:solidFill>
                <a:latin typeface="Georgia" panose="02040502050405020303" pitchFamily="18" charset="0"/>
              </a:rPr>
              <a:t>and then raise him up again.”  </a:t>
            </a:r>
            <a:r>
              <a:rPr lang="en-US" sz="2400" dirty="0">
                <a:solidFill>
                  <a:schemeClr val="bg1"/>
                </a:solidFill>
                <a:latin typeface="Georgia" panose="02040502050405020303" pitchFamily="18" charset="0"/>
              </a:rPr>
              <a:t>(The Truth That Leads To Eternal Life, 1968, p. 184)</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122FF172-E3FB-4CD8-B674-07B6033F2DBE}"/>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5E1D33EB-FF4B-40A5-9B67-9D1ABE873A9B}"/>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Tree>
    <p:extLst>
      <p:ext uri="{BB962C8B-B14F-4D97-AF65-F5344CB8AC3E}">
        <p14:creationId xmlns:p14="http://schemas.microsoft.com/office/powerpoint/2010/main" val="2112725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D7431-39A8-4DAC-9587-C14D0FE80EF7}"/>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24428F05-3E32-48DC-84B9-8D53789DA79A}"/>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
        <p:nvSpPr>
          <p:cNvPr id="3" name="TextBox 2">
            <a:extLst>
              <a:ext uri="{FF2B5EF4-FFF2-40B4-BE49-F238E27FC236}">
                <a16:creationId xmlns:a16="http://schemas.microsoft.com/office/drawing/2014/main" id="{40CAC4DF-8F13-416D-BCBE-A207EE2CE7D4}"/>
              </a:ext>
            </a:extLst>
          </p:cNvPr>
          <p:cNvSpPr txBox="1"/>
          <p:nvPr/>
        </p:nvSpPr>
        <p:spPr>
          <a:xfrm>
            <a:off x="177800" y="2209800"/>
            <a:ext cx="7791832" cy="7232749"/>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Seventh Day Adventists</a:t>
            </a:r>
          </a:p>
          <a:p>
            <a:pPr algn="l">
              <a:spcAft>
                <a:spcPts val="0"/>
              </a:spcAft>
            </a:pPr>
            <a:r>
              <a:rPr lang="en-US" sz="4400" dirty="0">
                <a:solidFill>
                  <a:schemeClr val="bg1"/>
                </a:solidFill>
                <a:latin typeface="Georgia" panose="02040502050405020303" pitchFamily="18" charset="0"/>
              </a:rPr>
              <a:t>“</a:t>
            </a:r>
            <a:r>
              <a:rPr lang="en-US" sz="4400" dirty="0">
                <a:solidFill>
                  <a:srgbClr val="FFFF99"/>
                </a:solidFill>
                <a:latin typeface="Georgia" panose="02040502050405020303" pitchFamily="18" charset="0"/>
              </a:rPr>
              <a:t>Baptism by immersion </a:t>
            </a:r>
            <a:r>
              <a:rPr lang="en-US" sz="4400" dirty="0">
                <a:solidFill>
                  <a:schemeClr val="bg1"/>
                </a:solidFill>
                <a:latin typeface="Georgia" panose="02040502050405020303" pitchFamily="18" charset="0"/>
              </a:rPr>
              <a:t>typifies the death, burial, and resurrection of Christ, and openly expresses faith in His saving grace, and the renunciation of sin and the world, and is recognized as a condition of entrance into church membership.”  </a:t>
            </a:r>
            <a:r>
              <a:rPr lang="en-US" sz="2400" dirty="0">
                <a:solidFill>
                  <a:schemeClr val="bg1"/>
                </a:solidFill>
                <a:latin typeface="Georgia" panose="02040502050405020303" pitchFamily="18" charset="0"/>
              </a:rPr>
              <a:t>(“Summary of Doctrinal Beliefs,” #22)</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932913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177800" y="7239000"/>
            <a:ext cx="11277600" cy="2308324"/>
          </a:xfrm>
          <a:prstGeom prst="rect">
            <a:avLst/>
          </a:prstGeom>
          <a:noFill/>
        </p:spPr>
        <p:txBody>
          <a:bodyPr wrap="square" rtlCol="0">
            <a:spAutoFit/>
          </a:bodyPr>
          <a:lstStyle/>
          <a:p>
            <a:pPr algn="l">
              <a:spcAft>
                <a:spcPts val="1200"/>
              </a:spcAft>
            </a:pPr>
            <a:r>
              <a:rPr lang="en-US" sz="4400" b="1" u="sng" dirty="0">
                <a:solidFill>
                  <a:schemeClr val="bg1"/>
                </a:solidFill>
                <a:latin typeface="Georgia" panose="02040502050405020303" pitchFamily="18" charset="0"/>
              </a:rPr>
              <a:t>Gr. </a:t>
            </a:r>
            <a:r>
              <a:rPr lang="en-US" sz="4400" b="1" i="1" u="sng" dirty="0" err="1">
                <a:solidFill>
                  <a:schemeClr val="bg1"/>
                </a:solidFill>
                <a:latin typeface="Georgia" panose="02040502050405020303" pitchFamily="18" charset="0"/>
              </a:rPr>
              <a:t>baptizo</a:t>
            </a:r>
            <a:endParaRPr lang="en-US" sz="4400" b="1" i="1" u="sng" dirty="0">
              <a:solidFill>
                <a:schemeClr val="bg1"/>
              </a:solidFill>
              <a:latin typeface="Georgia" panose="02040502050405020303" pitchFamily="18" charset="0"/>
            </a:endParaRPr>
          </a:p>
          <a:p>
            <a:pPr algn="l">
              <a:spcAft>
                <a:spcPts val="1200"/>
              </a:spcAft>
            </a:pPr>
            <a:r>
              <a:rPr lang="en-US" sz="4000" dirty="0">
                <a:solidFill>
                  <a:schemeClr val="bg1"/>
                </a:solidFill>
                <a:latin typeface="Georgia" panose="02040502050405020303" pitchFamily="18" charset="0"/>
              </a:rPr>
              <a:t>“to dip repeatedly, emerge, submerge” (Thayer)</a:t>
            </a:r>
          </a:p>
          <a:p>
            <a:pPr algn="l">
              <a:spcAft>
                <a:spcPts val="1200"/>
              </a:spcAft>
            </a:pPr>
            <a:r>
              <a:rPr lang="en-US" sz="4000" dirty="0">
                <a:solidFill>
                  <a:schemeClr val="bg1"/>
                </a:solidFill>
                <a:latin typeface="Georgia" panose="02040502050405020303" pitchFamily="18" charset="0"/>
              </a:rPr>
              <a:t>“dip, immerse” (BDAG)</a:t>
            </a:r>
          </a:p>
        </p:txBody>
      </p:sp>
      <p:sp>
        <p:nvSpPr>
          <p:cNvPr id="5" name="TextBox 4">
            <a:extLst>
              <a:ext uri="{FF2B5EF4-FFF2-40B4-BE49-F238E27FC236}">
                <a16:creationId xmlns:a16="http://schemas.microsoft.com/office/drawing/2014/main" id="{CFD7960F-7E2D-451B-8EB2-8CE8E51F68DE}"/>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843923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3200400"/>
            <a:ext cx="6705600" cy="5878532"/>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John Calvin</a:t>
            </a:r>
          </a:p>
          <a:p>
            <a:pPr algn="l">
              <a:spcAft>
                <a:spcPts val="0"/>
              </a:spcAft>
            </a:pPr>
            <a:r>
              <a:rPr lang="en-US" sz="4400" dirty="0">
                <a:solidFill>
                  <a:schemeClr val="bg1"/>
                </a:solidFill>
                <a:latin typeface="Georgia" panose="02040502050405020303" pitchFamily="18" charset="0"/>
              </a:rPr>
              <a:t>[Founder of the Presbyterian Church]:  </a:t>
            </a:r>
            <a:r>
              <a:rPr lang="en-US" sz="4400" dirty="0">
                <a:solidFill>
                  <a:srgbClr val="FFFF99"/>
                </a:solidFill>
                <a:latin typeface="Georgia" panose="02040502050405020303" pitchFamily="18" charset="0"/>
              </a:rPr>
              <a:t>“It is evident that the term </a:t>
            </a:r>
            <a:r>
              <a:rPr lang="en-US" sz="4400" dirty="0" err="1">
                <a:solidFill>
                  <a:srgbClr val="FFFF99"/>
                </a:solidFill>
                <a:latin typeface="Georgia" panose="02040502050405020303" pitchFamily="18" charset="0"/>
              </a:rPr>
              <a:t>baptise</a:t>
            </a:r>
            <a:r>
              <a:rPr lang="en-US" sz="4400" dirty="0">
                <a:solidFill>
                  <a:srgbClr val="FFFF99"/>
                </a:solidFill>
                <a:latin typeface="Georgia" panose="02040502050405020303" pitchFamily="18" charset="0"/>
              </a:rPr>
              <a:t> means to immerse</a:t>
            </a:r>
            <a:r>
              <a:rPr lang="en-US" sz="4400" dirty="0">
                <a:solidFill>
                  <a:schemeClr val="bg1"/>
                </a:solidFill>
                <a:latin typeface="Georgia" panose="02040502050405020303" pitchFamily="18" charset="0"/>
              </a:rPr>
              <a:t>, and that this was the form used by the primitive Church. </a:t>
            </a:r>
            <a:r>
              <a:rPr lang="en-US" sz="2400" dirty="0">
                <a:solidFill>
                  <a:schemeClr val="bg1"/>
                </a:solidFill>
                <a:latin typeface="Georgia" panose="02040502050405020303" pitchFamily="18" charset="0"/>
              </a:rPr>
              <a:t>(Institutes Of The Christian Religion, Bk. III, Chap. 15)</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F692429A-1450-46F2-BF9C-3AA70B9B17C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2475681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600027"/>
            <a:ext cx="7391400" cy="692497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Martin Luther</a:t>
            </a:r>
          </a:p>
          <a:p>
            <a:pPr algn="l">
              <a:spcAft>
                <a:spcPts val="0"/>
              </a:spcAft>
            </a:pPr>
            <a:r>
              <a:rPr lang="en-US" sz="3200" dirty="0">
                <a:solidFill>
                  <a:schemeClr val="bg1"/>
                </a:solidFill>
                <a:latin typeface="Georgia" panose="02040502050405020303" pitchFamily="18" charset="0"/>
              </a:rPr>
              <a:t>“Baptism is called in the Greek language </a:t>
            </a:r>
            <a:r>
              <a:rPr lang="en-US" sz="3200" i="1" dirty="0" err="1">
                <a:solidFill>
                  <a:schemeClr val="bg1"/>
                </a:solidFill>
                <a:latin typeface="Georgia" panose="02040502050405020303" pitchFamily="18" charset="0"/>
              </a:rPr>
              <a:t>baptismos</a:t>
            </a:r>
            <a:r>
              <a:rPr lang="en-US" sz="3200" dirty="0">
                <a:solidFill>
                  <a:schemeClr val="bg1"/>
                </a:solidFill>
                <a:latin typeface="Georgia" panose="02040502050405020303" pitchFamily="18" charset="0"/>
              </a:rPr>
              <a:t>, in Latin </a:t>
            </a:r>
            <a:r>
              <a:rPr lang="en-US" sz="3200" i="1" dirty="0" err="1">
                <a:solidFill>
                  <a:schemeClr val="bg1"/>
                </a:solidFill>
                <a:latin typeface="Georgia" panose="02040502050405020303" pitchFamily="18" charset="0"/>
              </a:rPr>
              <a:t>mersio</a:t>
            </a:r>
            <a:r>
              <a:rPr lang="en-US" sz="3200" dirty="0">
                <a:solidFill>
                  <a:schemeClr val="bg1"/>
                </a:solidFill>
                <a:latin typeface="Georgia" panose="02040502050405020303" pitchFamily="18" charset="0"/>
              </a:rPr>
              <a:t>, which </a:t>
            </a:r>
            <a:r>
              <a:rPr lang="en-US" sz="3200" dirty="0">
                <a:solidFill>
                  <a:srgbClr val="FFFF99"/>
                </a:solidFill>
                <a:latin typeface="Georgia" panose="02040502050405020303" pitchFamily="18" charset="0"/>
              </a:rPr>
              <a:t>means to plunge something entirely into the water, so that the water closes over it.  </a:t>
            </a:r>
            <a:r>
              <a:rPr lang="en-US" sz="3200" dirty="0">
                <a:solidFill>
                  <a:schemeClr val="bg1"/>
                </a:solidFill>
                <a:latin typeface="Georgia" panose="02040502050405020303" pitchFamily="18" charset="0"/>
              </a:rPr>
              <a:t>And although in many places it is the custom no longer to thrust and plunge children into the font of baptism, but only to pour the baptismal water upon them out of the font, nevertheless, the former is what should be done.”  </a:t>
            </a:r>
            <a:r>
              <a:rPr lang="en-US" sz="2400" dirty="0">
                <a:solidFill>
                  <a:schemeClr val="bg1"/>
                </a:solidFill>
                <a:latin typeface="Georgia" panose="02040502050405020303" pitchFamily="18" charset="0"/>
              </a:rPr>
              <a:t>(A </a:t>
            </a:r>
            <a:r>
              <a:rPr lang="en-US" sz="2400" dirty="0" err="1">
                <a:solidFill>
                  <a:schemeClr val="bg1"/>
                </a:solidFill>
                <a:latin typeface="Georgia" panose="02040502050405020303" pitchFamily="18" charset="0"/>
              </a:rPr>
              <a:t>Compend</a:t>
            </a:r>
            <a:r>
              <a:rPr lang="en-US" sz="2400" dirty="0">
                <a:solidFill>
                  <a:schemeClr val="bg1"/>
                </a:solidFill>
                <a:latin typeface="Georgia" panose="02040502050405020303" pitchFamily="18" charset="0"/>
              </a:rPr>
              <a:t> of Luther’s Theology, Ed. Hugh Thomson Kerr, 1943, p. 167, quoted in The Gospel Anchor 9:8:29ff)</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CF079A11-9877-4813-99D8-DEF3F26B6A3D}"/>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66606076-76C2-47DD-9703-AF1B1AAFDAC9}"/>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704284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276600"/>
            <a:ext cx="7239000" cy="372409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James Bossuet</a:t>
            </a:r>
          </a:p>
          <a:p>
            <a:pPr algn="l">
              <a:spcAft>
                <a:spcPts val="0"/>
              </a:spcAft>
            </a:pPr>
            <a:r>
              <a:rPr lang="en-US" sz="4000" dirty="0">
                <a:solidFill>
                  <a:schemeClr val="bg1"/>
                </a:solidFill>
                <a:latin typeface="Georgia" panose="02040502050405020303" pitchFamily="18" charset="0"/>
              </a:rPr>
              <a:t>[Catholic scholar]:  “</a:t>
            </a:r>
            <a:r>
              <a:rPr lang="en-US" sz="4000" dirty="0">
                <a:solidFill>
                  <a:srgbClr val="FFFF99"/>
                </a:solidFill>
                <a:latin typeface="Georgia" panose="02040502050405020303" pitchFamily="18" charset="0"/>
              </a:rPr>
              <a:t>To baptize signifies to plunge</a:t>
            </a:r>
            <a:r>
              <a:rPr lang="en-US" sz="4000" dirty="0">
                <a:solidFill>
                  <a:schemeClr val="bg1"/>
                </a:solidFill>
                <a:latin typeface="Georgia" panose="02040502050405020303" pitchFamily="18" charset="0"/>
              </a:rPr>
              <a:t>, as is granted by all the world.”  </a:t>
            </a:r>
            <a:r>
              <a:rPr lang="en-US" sz="2400" dirty="0">
                <a:solidFill>
                  <a:schemeClr val="bg1"/>
                </a:solidFill>
                <a:latin typeface="Georgia" panose="02040502050405020303" pitchFamily="18" charset="0"/>
              </a:rPr>
              <a:t>(</a:t>
            </a:r>
            <a:r>
              <a:rPr lang="en-US" sz="2400" dirty="0" err="1">
                <a:solidFill>
                  <a:schemeClr val="bg1"/>
                </a:solidFill>
                <a:latin typeface="Georgia" panose="02040502050405020303" pitchFamily="18" charset="0"/>
              </a:rPr>
              <a:t>Stennett</a:t>
            </a:r>
            <a:r>
              <a:rPr lang="en-US" sz="2400" dirty="0">
                <a:solidFill>
                  <a:schemeClr val="bg1"/>
                </a:solidFill>
                <a:latin typeface="Georgia" panose="02040502050405020303" pitchFamily="18" charset="0"/>
              </a:rPr>
              <a:t> against </a:t>
            </a:r>
            <a:r>
              <a:rPr lang="en-US" sz="2400" dirty="0" err="1">
                <a:solidFill>
                  <a:schemeClr val="bg1"/>
                </a:solidFill>
                <a:latin typeface="Georgia" panose="02040502050405020303" pitchFamily="18" charset="0"/>
              </a:rPr>
              <a:t>Russen</a:t>
            </a:r>
            <a:r>
              <a:rPr lang="en-US" sz="2400" dirty="0">
                <a:solidFill>
                  <a:schemeClr val="bg1"/>
                </a:solidFill>
                <a:latin typeface="Georgia" panose="02040502050405020303" pitchFamily="18" charset="0"/>
              </a:rPr>
              <a:t>, p. 174,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91)</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AB45EE08-AB37-4C9C-80D6-15E41C1F97EA}"/>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CDBD781E-6903-4767-BCA4-50B976ACBC36}"/>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183197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200400"/>
            <a:ext cx="7467600" cy="581697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Philip Schaff</a:t>
            </a:r>
          </a:p>
          <a:p>
            <a:pPr algn="l">
              <a:spcAft>
                <a:spcPts val="0"/>
              </a:spcAft>
            </a:pPr>
            <a:r>
              <a:rPr lang="en-US" sz="4000" dirty="0">
                <a:solidFill>
                  <a:schemeClr val="bg1"/>
                </a:solidFill>
                <a:latin typeface="Georgia" panose="02040502050405020303" pitchFamily="18" charset="0"/>
              </a:rPr>
              <a:t>[Famous historian]:  </a:t>
            </a:r>
            <a:r>
              <a:rPr lang="en-US" sz="4000" dirty="0">
                <a:solidFill>
                  <a:srgbClr val="FFFF99"/>
                </a:solidFill>
                <a:latin typeface="Georgia" panose="02040502050405020303" pitchFamily="18" charset="0"/>
              </a:rPr>
              <a:t>“Immersion, and not sprinkling, was unquestionably the original form.  </a:t>
            </a:r>
            <a:r>
              <a:rPr lang="en-US" sz="4000" dirty="0">
                <a:solidFill>
                  <a:schemeClr val="bg1"/>
                </a:solidFill>
                <a:latin typeface="Georgia" panose="02040502050405020303" pitchFamily="18" charset="0"/>
              </a:rPr>
              <a:t>This is shown by the very meaning of the words </a:t>
            </a:r>
            <a:r>
              <a:rPr lang="en-US" sz="4000" dirty="0" err="1">
                <a:solidFill>
                  <a:schemeClr val="bg1"/>
                </a:solidFill>
                <a:latin typeface="Georgia" panose="02040502050405020303" pitchFamily="18" charset="0"/>
              </a:rPr>
              <a:t>baptizo</a:t>
            </a:r>
            <a:r>
              <a:rPr lang="en-US" sz="4000" dirty="0">
                <a:solidFill>
                  <a:schemeClr val="bg1"/>
                </a:solidFill>
                <a:latin typeface="Georgia" panose="02040502050405020303" pitchFamily="18" charset="0"/>
              </a:rPr>
              <a:t>, </a:t>
            </a:r>
            <a:r>
              <a:rPr lang="en-US" sz="4000" dirty="0" err="1">
                <a:solidFill>
                  <a:schemeClr val="bg1"/>
                </a:solidFill>
                <a:latin typeface="Georgia" panose="02040502050405020303" pitchFamily="18" charset="0"/>
              </a:rPr>
              <a:t>baptisma</a:t>
            </a:r>
            <a:r>
              <a:rPr lang="en-US" sz="4000" dirty="0">
                <a:solidFill>
                  <a:schemeClr val="bg1"/>
                </a:solidFill>
                <a:latin typeface="Georgia" panose="02040502050405020303" pitchFamily="18" charset="0"/>
              </a:rPr>
              <a:t> and </a:t>
            </a:r>
            <a:r>
              <a:rPr lang="en-US" sz="4000" dirty="0" err="1">
                <a:solidFill>
                  <a:schemeClr val="bg1"/>
                </a:solidFill>
                <a:latin typeface="Georgia" panose="02040502050405020303" pitchFamily="18" charset="0"/>
              </a:rPr>
              <a:t>baptismos</a:t>
            </a:r>
            <a:r>
              <a:rPr lang="en-US" sz="4000" dirty="0">
                <a:solidFill>
                  <a:schemeClr val="bg1"/>
                </a:solidFill>
                <a:latin typeface="Georgia" panose="02040502050405020303" pitchFamily="18" charset="0"/>
              </a:rPr>
              <a:t>, used to designate the rite.”  </a:t>
            </a:r>
            <a:r>
              <a:rPr lang="en-US" sz="2400" dirty="0">
                <a:solidFill>
                  <a:schemeClr val="bg1"/>
                </a:solidFill>
                <a:latin typeface="Georgia" panose="02040502050405020303" pitchFamily="18" charset="0"/>
              </a:rPr>
              <a:t>(His. </a:t>
            </a:r>
            <a:r>
              <a:rPr lang="en-US" sz="2400" dirty="0" err="1">
                <a:solidFill>
                  <a:schemeClr val="bg1"/>
                </a:solidFill>
                <a:latin typeface="Georgia" panose="02040502050405020303" pitchFamily="18" charset="0"/>
              </a:rPr>
              <a:t>Apos</a:t>
            </a:r>
            <a:r>
              <a:rPr lang="en-US" sz="2400" dirty="0">
                <a:solidFill>
                  <a:schemeClr val="bg1"/>
                </a:solidFill>
                <a:latin typeface="Georgia" panose="02040502050405020303" pitchFamily="18" charset="0"/>
              </a:rPr>
              <a:t>. Ch., p. 488,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91)</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F38E7FBE-E60B-4B8A-93EB-95959E6A8263}"/>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D0F0C3EB-9AB4-4326-9CC6-34CF30D71FE3}"/>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58124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048000"/>
            <a:ext cx="7162800" cy="433965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Moses Stuart</a:t>
            </a:r>
          </a:p>
          <a:p>
            <a:pPr algn="l">
              <a:spcAft>
                <a:spcPts val="0"/>
              </a:spcAft>
            </a:pPr>
            <a:r>
              <a:rPr lang="en-US" sz="4000" dirty="0">
                <a:solidFill>
                  <a:schemeClr val="bg1"/>
                </a:solidFill>
                <a:latin typeface="Georgia" panose="02040502050405020303" pitchFamily="18" charset="0"/>
              </a:rPr>
              <a:t>“</a:t>
            </a:r>
            <a:r>
              <a:rPr lang="en-US" sz="4000" i="1" dirty="0" err="1">
                <a:solidFill>
                  <a:srgbClr val="FFFF99"/>
                </a:solidFill>
                <a:latin typeface="Georgia" panose="02040502050405020303" pitchFamily="18" charset="0"/>
              </a:rPr>
              <a:t>Baptizo</a:t>
            </a:r>
            <a:r>
              <a:rPr lang="en-US" sz="4000" dirty="0">
                <a:solidFill>
                  <a:srgbClr val="FFFF99"/>
                </a:solidFill>
                <a:latin typeface="Georgia" panose="02040502050405020303" pitchFamily="18" charset="0"/>
              </a:rPr>
              <a:t> means to dip, plunge, or immerse </a:t>
            </a:r>
            <a:r>
              <a:rPr lang="en-US" sz="4000" dirty="0">
                <a:solidFill>
                  <a:schemeClr val="bg1"/>
                </a:solidFill>
                <a:latin typeface="Georgia" panose="02040502050405020303" pitchFamily="18" charset="0"/>
              </a:rPr>
              <a:t>into any liquid.  All lexicographers and critics of any note are agreed in this.”  </a:t>
            </a:r>
            <a:r>
              <a:rPr lang="en-US" sz="2400" dirty="0">
                <a:solidFill>
                  <a:schemeClr val="bg1"/>
                </a:solidFill>
                <a:latin typeface="Georgia" panose="02040502050405020303" pitchFamily="18" charset="0"/>
              </a:rPr>
              <a:t>(Essay On Baptism, p. 51; Biblical repository, 1833, p. 298,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84)</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2DAD1882-0434-446D-B9EF-29990F3BA70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D764267E-568D-4F79-9EFA-E0342A099B69}"/>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2387309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974284" y="685800"/>
            <a:ext cx="11056232" cy="1200329"/>
          </a:xfrm>
          <a:prstGeom prst="rect">
            <a:avLst/>
          </a:prstGeom>
          <a:noFill/>
        </p:spPr>
        <p:txBody>
          <a:bodyPr wrap="none" rtlCol="0">
            <a:spAutoFit/>
          </a:bodyPr>
          <a:lstStyle/>
          <a:p>
            <a:r>
              <a:rPr lang="en-US" sz="72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Great Commission</a:t>
            </a:r>
          </a:p>
        </p:txBody>
      </p:sp>
      <p:sp>
        <p:nvSpPr>
          <p:cNvPr id="2" name="TextBox 1">
            <a:extLst>
              <a:ext uri="{FF2B5EF4-FFF2-40B4-BE49-F238E27FC236}">
                <a16:creationId xmlns:a16="http://schemas.microsoft.com/office/drawing/2014/main" id="{EEC0F90C-9A64-436B-9466-F7E3F6036BB9}"/>
              </a:ext>
            </a:extLst>
          </p:cNvPr>
          <p:cNvSpPr txBox="1"/>
          <p:nvPr/>
        </p:nvSpPr>
        <p:spPr>
          <a:xfrm>
            <a:off x="330200" y="2514600"/>
            <a:ext cx="6858000" cy="6863417"/>
          </a:xfrm>
          <a:prstGeom prst="rect">
            <a:avLst/>
          </a:prstGeom>
          <a:noFill/>
        </p:spPr>
        <p:txBody>
          <a:bodyPr wrap="square" rtlCol="0">
            <a:spAutoFit/>
          </a:bodyPr>
          <a:lstStyle/>
          <a:p>
            <a:pPr marL="742988" indent="-742988" algn="l">
              <a:spcAft>
                <a:spcPts val="2400"/>
              </a:spcAft>
              <a:buFont typeface="+mj-lt"/>
              <a:buAutoNum type="arabicPeriod"/>
            </a:pPr>
            <a:r>
              <a:rPr lang="en-US" sz="3600" dirty="0">
                <a:solidFill>
                  <a:schemeClr val="bg1"/>
                </a:solidFill>
                <a:latin typeface="Georgia" panose="02040502050405020303" pitchFamily="18" charset="0"/>
              </a:rPr>
              <a:t>Man’s greatest problem – </a:t>
            </a:r>
            <a:r>
              <a:rPr lang="en-US" sz="3600" b="1" dirty="0">
                <a:solidFill>
                  <a:srgbClr val="FFFF99"/>
                </a:solidFill>
                <a:latin typeface="Georgia" panose="02040502050405020303" pitchFamily="18" charset="0"/>
              </a:rPr>
              <a:t>SIN</a:t>
            </a:r>
            <a:r>
              <a:rPr lang="en-US" sz="3600" dirty="0">
                <a:solidFill>
                  <a:schemeClr val="bg1"/>
                </a:solidFill>
                <a:latin typeface="Georgia" panose="02040502050405020303" pitchFamily="18" charset="0"/>
              </a:rPr>
              <a:t> (Rm 3:23; 6:23)</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Man’s greatest possession – </a:t>
            </a:r>
            <a:r>
              <a:rPr lang="en-US" sz="3600" b="1" dirty="0">
                <a:solidFill>
                  <a:schemeClr val="bg1"/>
                </a:solidFill>
                <a:latin typeface="Georgia" panose="02040502050405020303" pitchFamily="18" charset="0"/>
              </a:rPr>
              <a:t>his </a:t>
            </a:r>
            <a:r>
              <a:rPr lang="en-US" sz="3600" b="1" dirty="0">
                <a:solidFill>
                  <a:srgbClr val="FFFF99"/>
                </a:solidFill>
                <a:latin typeface="Georgia" panose="02040502050405020303" pitchFamily="18" charset="0"/>
              </a:rPr>
              <a:t>SOUL</a:t>
            </a:r>
            <a:r>
              <a:rPr lang="en-US" sz="3600" b="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(Mk 8:36)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greatest gift –   </a:t>
            </a:r>
            <a:r>
              <a:rPr lang="en-US" sz="3600" b="1" dirty="0">
                <a:solidFill>
                  <a:srgbClr val="FFFF99"/>
                </a:solidFill>
                <a:latin typeface="Georgia" panose="02040502050405020303" pitchFamily="18" charset="0"/>
              </a:rPr>
              <a:t>JESUS</a:t>
            </a:r>
            <a:r>
              <a:rPr lang="en-US" sz="3600" dirty="0">
                <a:solidFill>
                  <a:schemeClr val="bg1"/>
                </a:solidFill>
                <a:latin typeface="Georgia" panose="02040502050405020303" pitchFamily="18" charset="0"/>
              </a:rPr>
              <a:t> (Jn 3:16)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 message – </a:t>
            </a:r>
            <a:r>
              <a:rPr lang="en-US" sz="3600" b="1" dirty="0">
                <a:solidFill>
                  <a:schemeClr val="bg1"/>
                </a:solidFill>
                <a:latin typeface="Georgia" panose="02040502050405020303" pitchFamily="18" charset="0"/>
              </a:rPr>
              <a:t>the </a:t>
            </a:r>
            <a:r>
              <a:rPr lang="en-US" sz="3600" b="1" dirty="0">
                <a:solidFill>
                  <a:srgbClr val="FFFF99"/>
                </a:solidFill>
                <a:latin typeface="Georgia" panose="02040502050405020303" pitchFamily="18" charset="0"/>
              </a:rPr>
              <a:t>GOSPEL</a:t>
            </a:r>
            <a:r>
              <a:rPr lang="en-US" sz="3600" b="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(Rm 1:16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 charge – </a:t>
            </a:r>
            <a:r>
              <a:rPr lang="en-US" sz="3600" b="1" i="1" dirty="0">
                <a:solidFill>
                  <a:schemeClr val="bg1"/>
                </a:solidFill>
                <a:latin typeface="Georgia" panose="02040502050405020303" pitchFamily="18" charset="0"/>
              </a:rPr>
              <a:t>GO </a:t>
            </a:r>
            <a:r>
              <a:rPr lang="en-US" sz="3600" b="1" i="1" dirty="0">
                <a:solidFill>
                  <a:srgbClr val="FFFF99"/>
                </a:solidFill>
                <a:latin typeface="Georgia" panose="02040502050405020303" pitchFamily="18" charset="0"/>
              </a:rPr>
              <a:t>PREACH</a:t>
            </a:r>
            <a:r>
              <a:rPr lang="en-US" sz="3600" b="1" i="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(2 Tm 4:2)</a:t>
            </a:r>
          </a:p>
        </p:txBody>
      </p:sp>
    </p:spTree>
    <p:extLst>
      <p:ext uri="{BB962C8B-B14F-4D97-AF65-F5344CB8AC3E}">
        <p14:creationId xmlns:p14="http://schemas.microsoft.com/office/powerpoint/2010/main" val="719088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6ADEA-1D08-43A1-9835-32321223C377}"/>
              </a:ext>
            </a:extLst>
          </p:cNvPr>
          <p:cNvSpPr txBox="1"/>
          <p:nvPr/>
        </p:nvSpPr>
        <p:spPr>
          <a:xfrm>
            <a:off x="254000" y="2347766"/>
            <a:ext cx="5537093"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a:t>
            </a:r>
            <a:r>
              <a:rPr lang="en-US" sz="4000" b="1" dirty="0">
                <a:solidFill>
                  <a:schemeClr val="bg1"/>
                </a:solidFill>
                <a:latin typeface="Georgia" panose="02040502050405020303" pitchFamily="18" charset="0"/>
              </a:rPr>
              <a:t>:</a:t>
            </a:r>
          </a:p>
        </p:txBody>
      </p:sp>
      <p:sp>
        <p:nvSpPr>
          <p:cNvPr id="5" name="TextBox 4">
            <a:extLst>
              <a:ext uri="{FF2B5EF4-FFF2-40B4-BE49-F238E27FC236}">
                <a16:creationId xmlns:a16="http://schemas.microsoft.com/office/drawing/2014/main" id="{F746F9DA-8BA0-4AC1-9190-58DF705A8219}"/>
              </a:ext>
            </a:extLst>
          </p:cNvPr>
          <p:cNvSpPr txBox="1"/>
          <p:nvPr/>
        </p:nvSpPr>
        <p:spPr>
          <a:xfrm>
            <a:off x="219840" y="3278246"/>
            <a:ext cx="8034432" cy="3693319"/>
          </a:xfrm>
          <a:prstGeom prst="rect">
            <a:avLst/>
          </a:prstGeom>
          <a:noFill/>
        </p:spPr>
        <p:txBody>
          <a:bodyPr wrap="square" rtlCol="0">
            <a:spAutoFit/>
          </a:bodyPr>
          <a:lstStyle/>
          <a:p>
            <a:pPr marL="742988" indent="-742988" algn="l">
              <a:spcAft>
                <a:spcPts val="1800"/>
              </a:spcAft>
              <a:buFont typeface="+mj-lt"/>
              <a:buAutoNum type="arabicPeriod"/>
            </a:pPr>
            <a:r>
              <a:rPr lang="en-US" sz="4000" dirty="0">
                <a:solidFill>
                  <a:schemeClr val="bg1"/>
                </a:solidFill>
                <a:latin typeface="Georgia" panose="02040502050405020303" pitchFamily="18" charset="0"/>
              </a:rPr>
              <a:t>John’s baptism was immersion. </a:t>
            </a:r>
            <a:r>
              <a:rPr lang="en-US" sz="2800" dirty="0">
                <a:solidFill>
                  <a:schemeClr val="bg1"/>
                </a:solidFill>
                <a:latin typeface="Georgia" panose="02040502050405020303" pitchFamily="18" charset="0"/>
              </a:rPr>
              <a:t>John 3:23; 3:16</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Philip and the Ethiopian.           </a:t>
            </a:r>
            <a:r>
              <a:rPr lang="en-US" sz="2800" dirty="0">
                <a:solidFill>
                  <a:schemeClr val="bg1"/>
                </a:solidFill>
                <a:latin typeface="Georgia" panose="02040502050405020303" pitchFamily="18" charset="0"/>
              </a:rPr>
              <a:t>Acts 8:38-39</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Paul called baptism a burial.                    </a:t>
            </a:r>
            <a:r>
              <a:rPr lang="en-US" sz="2800" dirty="0">
                <a:solidFill>
                  <a:schemeClr val="bg1"/>
                </a:solidFill>
                <a:latin typeface="Georgia" panose="02040502050405020303" pitchFamily="18" charset="0"/>
              </a:rPr>
              <a:t>Rom 6:4; Col 2:12</a:t>
            </a:r>
            <a:endParaRPr lang="en-US" sz="40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36E50BAE-74ED-4493-AC97-816BF04520F9}"/>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9" name="TextBox 8">
            <a:extLst>
              <a:ext uri="{FF2B5EF4-FFF2-40B4-BE49-F238E27FC236}">
                <a16:creationId xmlns:a16="http://schemas.microsoft.com/office/drawing/2014/main" id="{E477E883-D3EF-4EB8-903C-E9DA5F5E06C7}"/>
              </a:ext>
            </a:extLst>
          </p:cNvPr>
          <p:cNvSpPr txBox="1"/>
          <p:nvPr/>
        </p:nvSpPr>
        <p:spPr>
          <a:xfrm>
            <a:off x="194440" y="8112921"/>
            <a:ext cx="7755732" cy="1446550"/>
          </a:xfrm>
          <a:prstGeom prst="rect">
            <a:avLst/>
          </a:prstGeom>
          <a:noFill/>
        </p:spPr>
        <p:txBody>
          <a:bodyPr wrap="square" rtlCol="0">
            <a:spAutoFit/>
          </a:bodyPr>
          <a:lstStyle/>
          <a:p>
            <a:pPr algn="l">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l">
              <a:spcAft>
                <a:spcPts val="0"/>
              </a:spcAft>
            </a:pPr>
            <a:r>
              <a:rPr lang="en-US" sz="2800" dirty="0">
                <a:solidFill>
                  <a:schemeClr val="bg1"/>
                </a:solidFill>
                <a:latin typeface="Georgia" panose="02040502050405020303" pitchFamily="18" charset="0"/>
              </a:rPr>
              <a:t>“to dip repeatedly, emerge, submerge” (Thayer)</a:t>
            </a:r>
          </a:p>
          <a:p>
            <a:pPr algn="l">
              <a:spcAft>
                <a:spcPts val="0"/>
              </a:spcAft>
            </a:pPr>
            <a:r>
              <a:rPr lang="en-US" sz="2800" dirty="0">
                <a:solidFill>
                  <a:schemeClr val="bg1"/>
                </a:solidFill>
                <a:latin typeface="Georgia" panose="02040502050405020303" pitchFamily="18" charset="0"/>
              </a:rPr>
              <a:t>“dip, immerse” (BDAG)</a:t>
            </a:r>
          </a:p>
        </p:txBody>
      </p:sp>
      <p:sp>
        <p:nvSpPr>
          <p:cNvPr id="7" name="TextBox 6">
            <a:extLst>
              <a:ext uri="{FF2B5EF4-FFF2-40B4-BE49-F238E27FC236}">
                <a16:creationId xmlns:a16="http://schemas.microsoft.com/office/drawing/2014/main" id="{441E4AC3-219D-4EC2-B60C-C48940D80B04}"/>
              </a:ext>
            </a:extLst>
          </p:cNvPr>
          <p:cNvSpPr txBox="1"/>
          <p:nvPr/>
        </p:nvSpPr>
        <p:spPr>
          <a:xfrm>
            <a:off x="5511800" y="0"/>
            <a:ext cx="8542734" cy="6015811"/>
          </a:xfrm>
          <a:prstGeom prst="wedgeEllipseCallout">
            <a:avLst>
              <a:gd name="adj1" fmla="val -52928"/>
              <a:gd name="adj2" fmla="val 50400"/>
            </a:avLst>
          </a:prstGeom>
          <a:solidFill>
            <a:schemeClr val="bg1"/>
          </a:solidFill>
          <a:ln w="57150">
            <a:solidFill>
              <a:schemeClr val="tx1"/>
            </a:solidFill>
          </a:ln>
        </p:spPr>
        <p:txBody>
          <a:bodyPr wrap="square" rtlCol="0">
            <a:spAutoFit/>
          </a:bodyPr>
          <a:lstStyle/>
          <a:p>
            <a:pPr algn="l"/>
            <a:r>
              <a:rPr lang="en-US" sz="2800" b="1" u="sng" dirty="0">
                <a:solidFill>
                  <a:schemeClr val="tx1"/>
                </a:solidFill>
                <a:latin typeface="Georgia" panose="02040502050405020303" pitchFamily="18" charset="0"/>
              </a:rPr>
              <a:t>Edward T. </a:t>
            </a:r>
            <a:r>
              <a:rPr lang="en-US" sz="2800" b="1" u="sng" dirty="0" err="1">
                <a:solidFill>
                  <a:schemeClr val="tx1"/>
                </a:solidFill>
                <a:latin typeface="Georgia" panose="02040502050405020303" pitchFamily="18" charset="0"/>
              </a:rPr>
              <a:t>Hiscox</a:t>
            </a:r>
            <a:endParaRPr lang="en-US" sz="2800" b="1" u="sng" dirty="0">
              <a:solidFill>
                <a:schemeClr val="tx1"/>
              </a:solidFill>
              <a:latin typeface="Georgia" panose="02040502050405020303" pitchFamily="18" charset="0"/>
            </a:endParaRPr>
          </a:p>
          <a:p>
            <a:pPr algn="l"/>
            <a:r>
              <a:rPr lang="en-US" sz="2800" dirty="0">
                <a:solidFill>
                  <a:srgbClr val="C00000"/>
                </a:solidFill>
                <a:latin typeface="Georgia" panose="02040502050405020303" pitchFamily="18" charset="0"/>
              </a:rPr>
              <a:t>“Neither sprinkling, pouring, washing, cleansing – nothing but a complete submersion – can represent a burial.  </a:t>
            </a:r>
            <a:r>
              <a:rPr lang="en-US" sz="2800" dirty="0">
                <a:solidFill>
                  <a:schemeClr val="tx1"/>
                </a:solidFill>
                <a:latin typeface="Georgia" panose="02040502050405020303" pitchFamily="18" charset="0"/>
              </a:rPr>
              <a:t>And no candid mind could misunderstand such language, unless blinded or biased by prejudice, education, or sophistical reasoning from others.”  </a:t>
            </a:r>
            <a:r>
              <a:rPr lang="en-US" sz="2000" dirty="0">
                <a:solidFill>
                  <a:schemeClr val="tx1"/>
                </a:solidFill>
                <a:latin typeface="Georgia" panose="02040502050405020303" pitchFamily="18" charset="0"/>
              </a:rPr>
              <a:t>(The Standard Manual For Baptist Churches, p. 93)</a:t>
            </a:r>
            <a:endParaRPr lang="en-US" sz="2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9599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2209800"/>
            <a:ext cx="7086600" cy="544764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000" dirty="0">
                <a:solidFill>
                  <a:schemeClr val="bg1"/>
                </a:solidFill>
                <a:latin typeface="Georgia" panose="02040502050405020303" pitchFamily="18" charset="0"/>
              </a:rPr>
              <a:t>“It is taught among us that Baptism is necessary and that grace is offered through it.  </a:t>
            </a:r>
            <a:r>
              <a:rPr lang="en-US" sz="4000" dirty="0">
                <a:solidFill>
                  <a:srgbClr val="FFFF99"/>
                </a:solidFill>
                <a:latin typeface="Georgia" panose="02040502050405020303" pitchFamily="18" charset="0"/>
              </a:rPr>
              <a:t>Children, too, should be baptized</a:t>
            </a:r>
            <a:r>
              <a:rPr lang="en-US" sz="4000" dirty="0">
                <a:solidFill>
                  <a:schemeClr val="bg1"/>
                </a:solidFill>
                <a:latin typeface="Georgia" panose="02040502050405020303" pitchFamily="18" charset="0"/>
              </a:rPr>
              <a:t>, for in Baptism they are committed to God and become acceptable to Him.”  </a:t>
            </a:r>
            <a:r>
              <a:rPr lang="en-US" sz="2400" dirty="0">
                <a:solidFill>
                  <a:schemeClr val="bg1"/>
                </a:solidFill>
                <a:latin typeface="Georgia" panose="02040502050405020303" pitchFamily="18" charset="0"/>
              </a:rPr>
              <a:t>(The Augsburg Confession, 1959, p. 9)</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C4B90835-A639-4194-9A0B-29881CD4B4CB}"/>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Tree>
    <p:extLst>
      <p:ext uri="{BB962C8B-B14F-4D97-AF65-F5344CB8AC3E}">
        <p14:creationId xmlns:p14="http://schemas.microsoft.com/office/powerpoint/2010/main" val="296707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209800"/>
            <a:ext cx="7467600" cy="7355860"/>
          </a:xfrm>
          <a:prstGeom prst="rect">
            <a:avLst/>
          </a:prstGeom>
          <a:noFill/>
        </p:spPr>
        <p:txBody>
          <a:bodyPr wrap="square" rtlCol="0">
            <a:spAutoFit/>
          </a:bodyPr>
          <a:lstStyle/>
          <a:p>
            <a:pPr algn="l">
              <a:spcAft>
                <a:spcPts val="0"/>
              </a:spcAft>
            </a:pPr>
            <a:r>
              <a:rPr lang="en-US" sz="4800" b="1" u="sng" dirty="0">
                <a:solidFill>
                  <a:schemeClr val="bg1"/>
                </a:solidFill>
                <a:latin typeface="Georgia" panose="02040502050405020303" pitchFamily="18" charset="0"/>
              </a:rPr>
              <a:t>Methodists</a:t>
            </a:r>
          </a:p>
          <a:p>
            <a:pPr algn="l">
              <a:spcAft>
                <a:spcPts val="0"/>
              </a:spcAft>
            </a:pPr>
            <a:r>
              <a:rPr lang="en-US" sz="3600" dirty="0">
                <a:solidFill>
                  <a:schemeClr val="bg1"/>
                </a:solidFill>
                <a:latin typeface="Georgia" panose="02040502050405020303" pitchFamily="18" charset="0"/>
              </a:rPr>
              <a:t>“</a:t>
            </a:r>
            <a:r>
              <a:rPr lang="en-US" sz="3600" dirty="0">
                <a:solidFill>
                  <a:srgbClr val="FFFF99"/>
                </a:solidFill>
                <a:latin typeface="Georgia" panose="02040502050405020303" pitchFamily="18" charset="0"/>
              </a:rPr>
              <a:t>We hold that all children</a:t>
            </a:r>
            <a:r>
              <a:rPr lang="en-US" sz="3600" dirty="0">
                <a:solidFill>
                  <a:schemeClr val="bg1"/>
                </a:solidFill>
                <a:latin typeface="Georgia" panose="02040502050405020303" pitchFamily="18" charset="0"/>
              </a:rPr>
              <a:t>, by virtue of the unconditional benefits of the atonement, are members of the family of God, and </a:t>
            </a:r>
            <a:r>
              <a:rPr lang="en-US" sz="3600" dirty="0">
                <a:solidFill>
                  <a:srgbClr val="FFFF99"/>
                </a:solidFill>
                <a:latin typeface="Georgia" panose="02040502050405020303" pitchFamily="18" charset="0"/>
              </a:rPr>
              <a:t>are therefore graciously entitled to Baptism</a:t>
            </a:r>
            <a:r>
              <a:rPr lang="en-US" sz="3600" dirty="0">
                <a:solidFill>
                  <a:schemeClr val="bg1"/>
                </a:solidFill>
                <a:latin typeface="Georgia" panose="02040502050405020303" pitchFamily="18" charset="0"/>
              </a:rPr>
              <a:t>.  It shall be the duty of the pastor of every charge earnestly to exhort parents and guardians within his constituency to </a:t>
            </a:r>
            <a:r>
              <a:rPr lang="en-US" sz="3600" dirty="0">
                <a:solidFill>
                  <a:srgbClr val="FFFF99"/>
                </a:solidFill>
                <a:latin typeface="Georgia" panose="02040502050405020303" pitchFamily="18" charset="0"/>
              </a:rPr>
              <a:t>dedicate their children to the Lord in Baptism, as early as practicable</a:t>
            </a:r>
            <a:r>
              <a:rPr lang="en-US" sz="3600" dirty="0">
                <a:solidFill>
                  <a:schemeClr val="bg1"/>
                </a:solidFill>
                <a:latin typeface="Georgia" panose="02040502050405020303" pitchFamily="18" charset="0"/>
              </a:rPr>
              <a:t>.”  </a:t>
            </a:r>
            <a:r>
              <a:rPr lang="en-US" sz="2800" dirty="0">
                <a:solidFill>
                  <a:schemeClr val="bg1"/>
                </a:solidFill>
                <a:latin typeface="Georgia" panose="02040502050405020303" pitchFamily="18" charset="0"/>
              </a:rPr>
              <a:t>(Discipline Of The Methodist Church, 1956, p. 45)</a:t>
            </a:r>
            <a:endParaRPr lang="en-US" sz="48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70728BE7-D767-4F95-B45D-25EABFF9CA21}"/>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
        <p:nvSpPr>
          <p:cNvPr id="10" name="TextBox 9">
            <a:extLst>
              <a:ext uri="{FF2B5EF4-FFF2-40B4-BE49-F238E27FC236}">
                <a16:creationId xmlns:a16="http://schemas.microsoft.com/office/drawing/2014/main" id="{1643886D-2265-459B-9E42-BBD46BE47B4D}"/>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3594420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315200" cy="544764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Nazarenes</a:t>
            </a:r>
          </a:p>
          <a:p>
            <a:pPr algn="l">
              <a:spcAft>
                <a:spcPts val="0"/>
              </a:spcAft>
            </a:pPr>
            <a:r>
              <a:rPr lang="en-US" sz="4000" dirty="0">
                <a:solidFill>
                  <a:schemeClr val="bg1"/>
                </a:solidFill>
                <a:latin typeface="Georgia" panose="02040502050405020303" pitchFamily="18" charset="0"/>
              </a:rPr>
              <a:t>“Baptism being the symbol of the New Testament, </a:t>
            </a:r>
            <a:r>
              <a:rPr lang="en-US" sz="4000" dirty="0">
                <a:solidFill>
                  <a:srgbClr val="FFFF99"/>
                </a:solidFill>
                <a:latin typeface="Georgia" panose="02040502050405020303" pitchFamily="18" charset="0"/>
              </a:rPr>
              <a:t>young children may be baptized, upon request of parents </a:t>
            </a:r>
            <a:r>
              <a:rPr lang="en-US" sz="4000" dirty="0">
                <a:solidFill>
                  <a:schemeClr val="bg1"/>
                </a:solidFill>
                <a:latin typeface="Georgia" panose="02040502050405020303" pitchFamily="18" charset="0"/>
              </a:rPr>
              <a:t>or guardians who shall give assurance for them of necessary Christian training.”  </a:t>
            </a:r>
            <a:r>
              <a:rPr lang="en-US" sz="2400" dirty="0">
                <a:solidFill>
                  <a:schemeClr val="bg1"/>
                </a:solidFill>
                <a:latin typeface="Georgia" panose="02040502050405020303" pitchFamily="18" charset="0"/>
              </a:rPr>
              <a:t>(Manual:  Church Of The Nazarene, 1968, p. 33)</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B805A61F-E142-4AD8-85CF-5F2584B21E92}"/>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
        <p:nvSpPr>
          <p:cNvPr id="10" name="TextBox 9">
            <a:extLst>
              <a:ext uri="{FF2B5EF4-FFF2-40B4-BE49-F238E27FC236}">
                <a16:creationId xmlns:a16="http://schemas.microsoft.com/office/drawing/2014/main" id="{7FF55755-7E2C-44C3-B70D-D03DDD8BD201}"/>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661447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391400" cy="4216539"/>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Martin Luther</a:t>
            </a:r>
          </a:p>
          <a:p>
            <a:pPr algn="l">
              <a:spcAft>
                <a:spcPts val="0"/>
              </a:spcAft>
            </a:pPr>
            <a:r>
              <a:rPr lang="en-US" sz="4000" dirty="0">
                <a:solidFill>
                  <a:schemeClr val="bg1"/>
                </a:solidFill>
                <a:latin typeface="Georgia" panose="02040502050405020303" pitchFamily="18" charset="0"/>
              </a:rPr>
              <a:t>“</a:t>
            </a:r>
            <a:r>
              <a:rPr lang="en-US" sz="4000" dirty="0">
                <a:solidFill>
                  <a:srgbClr val="FFFF99"/>
                </a:solidFill>
                <a:latin typeface="Georgia" panose="02040502050405020303" pitchFamily="18" charset="0"/>
              </a:rPr>
              <a:t>It cannot be proved by the sacred Scriptures that infant baptism was instituted by Christ</a:t>
            </a:r>
            <a:r>
              <a:rPr lang="en-US" sz="4000" dirty="0">
                <a:solidFill>
                  <a:schemeClr val="bg1"/>
                </a:solidFill>
                <a:latin typeface="Georgia" panose="02040502050405020303" pitchFamily="18" charset="0"/>
              </a:rPr>
              <a:t>, or begun by the first Christians after the Apostles.”  </a:t>
            </a:r>
            <a:r>
              <a:rPr lang="en-US" sz="2400" dirty="0">
                <a:solidFill>
                  <a:schemeClr val="bg1"/>
                </a:solidFill>
                <a:latin typeface="Georgia" panose="02040502050405020303" pitchFamily="18" charset="0"/>
              </a:rPr>
              <a:t>(Vanity Of Infant Baptism, Pt. II, p. 8)</a:t>
            </a:r>
            <a:endParaRPr lang="en-US" sz="4400" dirty="0">
              <a:solidFill>
                <a:schemeClr val="bg1"/>
              </a:solidFill>
              <a:latin typeface="Georgia" panose="02040502050405020303" pitchFamily="18" charset="0"/>
            </a:endParaRPr>
          </a:p>
        </p:txBody>
      </p:sp>
      <p:sp>
        <p:nvSpPr>
          <p:cNvPr id="10" name="TextBox 9">
            <a:extLst>
              <a:ext uri="{FF2B5EF4-FFF2-40B4-BE49-F238E27FC236}">
                <a16:creationId xmlns:a16="http://schemas.microsoft.com/office/drawing/2014/main" id="{B3F0BD5A-BCD9-43A0-9104-5EBCDF4C8DB4}"/>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5" name="TextBox 4">
            <a:extLst>
              <a:ext uri="{FF2B5EF4-FFF2-40B4-BE49-F238E27FC236}">
                <a16:creationId xmlns:a16="http://schemas.microsoft.com/office/drawing/2014/main" id="{28675FCA-75A4-487B-BC8E-94A9A5B60651}"/>
              </a:ext>
            </a:extLst>
          </p:cNvPr>
          <p:cNvSpPr txBox="1"/>
          <p:nvPr/>
        </p:nvSpPr>
        <p:spPr>
          <a:xfrm>
            <a:off x="7569200" y="6477000"/>
            <a:ext cx="792480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Baptism for penitent believers</a:t>
            </a:r>
          </a:p>
        </p:txBody>
      </p:sp>
    </p:spTree>
    <p:extLst>
      <p:ext uri="{BB962C8B-B14F-4D97-AF65-F5344CB8AC3E}">
        <p14:creationId xmlns:p14="http://schemas.microsoft.com/office/powerpoint/2010/main" val="36347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B90835-A639-4194-9A0B-29881CD4B4CB}"/>
              </a:ext>
            </a:extLst>
          </p:cNvPr>
          <p:cNvSpPr txBox="1"/>
          <p:nvPr/>
        </p:nvSpPr>
        <p:spPr>
          <a:xfrm>
            <a:off x="7569200" y="6477000"/>
            <a:ext cx="792480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Baptism for penitent believers</a:t>
            </a:r>
          </a:p>
        </p:txBody>
      </p:sp>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9220200" cy="695575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3200" dirty="0">
                <a:solidFill>
                  <a:schemeClr val="bg1"/>
                </a:solidFill>
                <a:latin typeface="Georgia" panose="02040502050405020303" pitchFamily="18" charset="0"/>
              </a:rPr>
              <a:t>“1. The baptism which is an ordinance of a gospel church is </a:t>
            </a:r>
            <a:r>
              <a:rPr lang="en-US" sz="3200" dirty="0">
                <a:solidFill>
                  <a:srgbClr val="FFFF99"/>
                </a:solidFill>
                <a:latin typeface="Georgia" panose="02040502050405020303" pitchFamily="18" charset="0"/>
              </a:rPr>
              <a:t>a baptism of a believer only </a:t>
            </a:r>
            <a:r>
              <a:rPr lang="en-US" sz="3200" dirty="0">
                <a:solidFill>
                  <a:schemeClr val="bg1"/>
                </a:solidFill>
                <a:latin typeface="Georgia" panose="02040502050405020303" pitchFamily="18" charset="0"/>
              </a:rPr>
              <a:t>-- This alone is properly called Christian baptism….  “No one who is an unconscious subject of the act can properly be baptized.  ....  </a:t>
            </a:r>
            <a:r>
              <a:rPr lang="en-US" sz="3200" dirty="0">
                <a:solidFill>
                  <a:srgbClr val="FFFF99"/>
                </a:solidFill>
                <a:latin typeface="Georgia" panose="02040502050405020303" pitchFamily="18" charset="0"/>
              </a:rPr>
              <a:t>No person who has not yet come to the years of understanding is able to discharge the duty of Christian baptism</a:t>
            </a:r>
            <a:r>
              <a:rPr lang="en-US" sz="3200" dirty="0">
                <a:solidFill>
                  <a:schemeClr val="bg1"/>
                </a:solidFill>
                <a:latin typeface="Georgia" panose="02040502050405020303" pitchFamily="18" charset="0"/>
              </a:rPr>
              <a:t>, since baptism in the Christian sense requires the willing assent of the subject.  To baptize an unconscious babe is to go contrary to the clear revelation of the New Testament and to the whole spirit of the ordinance of baptism, and the significance of it.”  </a:t>
            </a:r>
            <a:r>
              <a:rPr lang="en-US" sz="1800" dirty="0">
                <a:solidFill>
                  <a:schemeClr val="bg1"/>
                </a:solidFill>
                <a:latin typeface="Georgia" panose="02040502050405020303" pitchFamily="18" charset="0"/>
              </a:rPr>
              <a:t>(O.C.S. Wallace, What Baptists Believe, 1934, pp. 94-95)</a:t>
            </a:r>
            <a:endParaRPr lang="en-US" sz="3600" dirty="0">
              <a:solidFill>
                <a:schemeClr val="bg1"/>
              </a:solidFill>
              <a:latin typeface="Georgia" panose="02040502050405020303" pitchFamily="18" charset="0"/>
            </a:endParaRPr>
          </a:p>
        </p:txBody>
      </p:sp>
      <p:sp>
        <p:nvSpPr>
          <p:cNvPr id="9" name="TextBox 8">
            <a:extLst>
              <a:ext uri="{FF2B5EF4-FFF2-40B4-BE49-F238E27FC236}">
                <a16:creationId xmlns:a16="http://schemas.microsoft.com/office/drawing/2014/main" id="{EB7BBA97-9921-4D80-AFB2-06B30AD7ED69}"/>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196309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330200" y="2514600"/>
            <a:ext cx="7086600" cy="175432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Jehovah’s Witnesses</a:t>
            </a:r>
          </a:p>
          <a:p>
            <a:pPr algn="l">
              <a:spcAft>
                <a:spcPts val="0"/>
              </a:spcAft>
            </a:pPr>
            <a:r>
              <a:rPr lang="en-US" sz="4000" dirty="0">
                <a:solidFill>
                  <a:srgbClr val="FFFF99"/>
                </a:solidFill>
                <a:latin typeface="Georgia" panose="02040502050405020303" pitchFamily="18" charset="0"/>
              </a:rPr>
              <a:t>“Infant Baptism Unscriptural”  </a:t>
            </a:r>
            <a:r>
              <a:rPr lang="en-US" sz="2400" dirty="0">
                <a:solidFill>
                  <a:schemeClr val="bg1"/>
                </a:solidFill>
                <a:latin typeface="Georgia" panose="02040502050405020303" pitchFamily="18" charset="0"/>
              </a:rPr>
              <a:t>(Caption, Make Sure Of All Things, 1957, p. 32)</a:t>
            </a:r>
            <a:endParaRPr lang="en-US" sz="44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A1ADCE50-3573-436F-AC12-7323A22436AC}"/>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41685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68107-54D8-4F91-881F-228A426C9DB7}"/>
              </a:ext>
            </a:extLst>
          </p:cNvPr>
          <p:cNvSpPr txBox="1"/>
          <p:nvPr/>
        </p:nvSpPr>
        <p:spPr>
          <a:xfrm>
            <a:off x="-812799" y="2438400"/>
            <a:ext cx="9601200" cy="8816816"/>
          </a:xfrm>
          <a:prstGeom prst="irregularSeal1">
            <a:avLst/>
          </a:prstGeom>
          <a:solidFill>
            <a:srgbClr val="FFFF99"/>
          </a:solidFill>
          <a:ln w="57150">
            <a:solidFill>
              <a:schemeClr val="tx1"/>
            </a:solidFill>
          </a:ln>
        </p:spPr>
        <p:txBody>
          <a:bodyPr wrap="square" rtlCol="0">
            <a:spAutoFit/>
          </a:bodyPr>
          <a:lstStyle/>
          <a:p>
            <a:pPr algn="l"/>
            <a:endParaRPr lang="en-US" sz="6600" b="1" i="1" dirty="0">
              <a:solidFill>
                <a:schemeClr val="tx1"/>
              </a:solidFill>
              <a:latin typeface="Georgia" panose="02040502050405020303" pitchFamily="18" charset="0"/>
            </a:endParaRPr>
          </a:p>
          <a:p>
            <a:r>
              <a:rPr lang="en-US" sz="6600" b="1" i="1" dirty="0">
                <a:solidFill>
                  <a:schemeClr val="tx1"/>
                </a:solidFill>
                <a:latin typeface="Georgia" panose="02040502050405020303" pitchFamily="18" charset="0"/>
              </a:rPr>
              <a:t>Nothing!</a:t>
            </a:r>
          </a:p>
          <a:p>
            <a:pPr algn="l"/>
            <a:endParaRPr lang="en-US" sz="6600" b="1" i="1" dirty="0">
              <a:solidFill>
                <a:schemeClr val="tx1"/>
              </a:solidFill>
              <a:latin typeface="Georgia" panose="02040502050405020303" pitchFamily="18" charset="0"/>
            </a:endParaRPr>
          </a:p>
        </p:txBody>
      </p:sp>
      <p:sp>
        <p:nvSpPr>
          <p:cNvPr id="6" name="TextBox 5">
            <a:extLst>
              <a:ext uri="{FF2B5EF4-FFF2-40B4-BE49-F238E27FC236}">
                <a16:creationId xmlns:a16="http://schemas.microsoft.com/office/drawing/2014/main" id="{C493AC3C-EC11-4661-8EC1-A3663B9A5D46}"/>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7" name="TextBox 6">
            <a:extLst>
              <a:ext uri="{FF2B5EF4-FFF2-40B4-BE49-F238E27FC236}">
                <a16:creationId xmlns:a16="http://schemas.microsoft.com/office/drawing/2014/main" id="{157C9D60-585D-4967-9390-3DF2E6D8C58E}"/>
              </a:ext>
            </a:extLst>
          </p:cNvPr>
          <p:cNvSpPr txBox="1"/>
          <p:nvPr/>
        </p:nvSpPr>
        <p:spPr>
          <a:xfrm>
            <a:off x="254000" y="2286000"/>
            <a:ext cx="11290270"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 about Infant Baptism</a:t>
            </a:r>
            <a:r>
              <a:rPr lang="en-US" sz="40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27197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200034" y="1937657"/>
            <a:ext cx="12604733" cy="707886"/>
          </a:xfrm>
          <a:prstGeom prst="rect">
            <a:avLst/>
          </a:prstGeom>
          <a:noFill/>
        </p:spPr>
        <p:txBody>
          <a:bodyPr wrap="none" rtlCol="0">
            <a:spAutoFit/>
          </a:bodyPr>
          <a:lstStyle/>
          <a:p>
            <a:r>
              <a:rPr lang="en-US" sz="4000" b="1" u="sng" dirty="0">
                <a:solidFill>
                  <a:schemeClr val="bg1"/>
                </a:solidFill>
                <a:latin typeface="Georgia" panose="02040502050405020303" pitchFamily="18" charset="0"/>
              </a:rPr>
              <a:t>What the Bible says about </a:t>
            </a:r>
            <a:r>
              <a:rPr lang="en-US" sz="4000" b="1" i="1" u="sng" dirty="0">
                <a:solidFill>
                  <a:srgbClr val="FFFF99"/>
                </a:solidFill>
                <a:latin typeface="Georgia" panose="02040502050405020303" pitchFamily="18" charset="0"/>
              </a:rPr>
              <a:t>WHO baptism is for</a:t>
            </a:r>
            <a:r>
              <a:rPr lang="en-US" sz="4000" b="1" dirty="0">
                <a:solidFill>
                  <a:schemeClr val="bg1"/>
                </a:solidFill>
                <a:latin typeface="Georgia" panose="02040502050405020303" pitchFamily="18" charset="0"/>
              </a:rPr>
              <a:t>:</a:t>
            </a:r>
          </a:p>
        </p:txBody>
      </p:sp>
      <p:sp>
        <p:nvSpPr>
          <p:cNvPr id="8" name="TextBox 7">
            <a:extLst>
              <a:ext uri="{FF2B5EF4-FFF2-40B4-BE49-F238E27FC236}">
                <a16:creationId xmlns:a16="http://schemas.microsoft.com/office/drawing/2014/main" id="{3712AB2E-D7DF-4A2E-8F78-63F13BAC6142}"/>
              </a:ext>
            </a:extLst>
          </p:cNvPr>
          <p:cNvSpPr txBox="1"/>
          <p:nvPr/>
        </p:nvSpPr>
        <p:spPr>
          <a:xfrm>
            <a:off x="163748" y="2819400"/>
            <a:ext cx="10930758" cy="6801862"/>
          </a:xfrm>
          <a:prstGeom prst="rect">
            <a:avLst/>
          </a:prstGeom>
          <a:noFill/>
        </p:spPr>
        <p:txBody>
          <a:bodyPr wrap="square" rtlCol="0">
            <a:spAutoFit/>
          </a:bodyPr>
          <a:lstStyle/>
          <a:p>
            <a:pPr marL="742988" indent="-742988" algn="l">
              <a:spcAft>
                <a:spcPts val="600"/>
              </a:spcAft>
              <a:buFont typeface="+mj-lt"/>
              <a:buAutoNum type="arabicPeriod"/>
            </a:pPr>
            <a:r>
              <a:rPr lang="en-US" sz="4400" dirty="0">
                <a:solidFill>
                  <a:schemeClr val="bg1"/>
                </a:solidFill>
                <a:latin typeface="Georgia" panose="02040502050405020303" pitchFamily="18" charset="0"/>
              </a:rPr>
              <a:t>Sinners </a:t>
            </a:r>
            <a:r>
              <a:rPr lang="en-US" sz="2800" dirty="0">
                <a:solidFill>
                  <a:schemeClr val="bg1"/>
                </a:solidFill>
                <a:latin typeface="Georgia" panose="02040502050405020303" pitchFamily="18" charset="0"/>
              </a:rPr>
              <a:t>(Acts 2:38; 22:16)</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Hearers </a:t>
            </a:r>
            <a:r>
              <a:rPr lang="en-US" sz="2800" dirty="0">
                <a:solidFill>
                  <a:schemeClr val="bg1"/>
                </a:solidFill>
                <a:latin typeface="Georgia" panose="02040502050405020303" pitchFamily="18" charset="0"/>
              </a:rPr>
              <a:t>(Acts 16:14-15, 31-34; 18:8; 19:5)</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Learners </a:t>
            </a:r>
            <a:r>
              <a:rPr lang="en-US" sz="2800" dirty="0">
                <a:solidFill>
                  <a:schemeClr val="bg1"/>
                </a:solidFill>
                <a:latin typeface="Georgia" panose="02040502050405020303" pitchFamily="18" charset="0"/>
              </a:rPr>
              <a:t>(Mt. 28:19)</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Receivers </a:t>
            </a:r>
            <a:r>
              <a:rPr lang="en-US" sz="2800" dirty="0">
                <a:solidFill>
                  <a:schemeClr val="bg1"/>
                </a:solidFill>
                <a:latin typeface="Georgia" panose="02040502050405020303" pitchFamily="18" charset="0"/>
              </a:rPr>
              <a:t>(Acts 2:41)</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Questioners </a:t>
            </a:r>
            <a:r>
              <a:rPr lang="en-US" sz="2800" dirty="0">
                <a:solidFill>
                  <a:schemeClr val="bg1"/>
                </a:solidFill>
                <a:latin typeface="Georgia" panose="02040502050405020303" pitchFamily="18" charset="0"/>
              </a:rPr>
              <a:t>(Lk. 3:12; Acts 2:37-38; 8:36-38; 16:30-34)</a:t>
            </a:r>
            <a:endParaRPr lang="en-US" sz="4400" dirty="0">
              <a:solidFill>
                <a:schemeClr val="bg1"/>
              </a:solidFill>
              <a:latin typeface="Georgia" panose="02040502050405020303" pitchFamily="18" charset="0"/>
            </a:endParaRPr>
          </a:p>
          <a:p>
            <a:pPr marL="742988" indent="-742988" algn="l">
              <a:spcAft>
                <a:spcPts val="600"/>
              </a:spcAft>
              <a:buFont typeface="+mj-lt"/>
              <a:buAutoNum type="arabicPeriod"/>
            </a:pPr>
            <a:r>
              <a:rPr lang="en-US" sz="4400" dirty="0">
                <a:solidFill>
                  <a:schemeClr val="bg1"/>
                </a:solidFill>
                <a:latin typeface="Georgia" panose="02040502050405020303" pitchFamily="18" charset="0"/>
              </a:rPr>
              <a:t>Believers </a:t>
            </a:r>
            <a:r>
              <a:rPr lang="en-US" sz="2800" dirty="0">
                <a:solidFill>
                  <a:schemeClr val="bg1"/>
                </a:solidFill>
                <a:latin typeface="Georgia" panose="02040502050405020303" pitchFamily="18" charset="0"/>
              </a:rPr>
              <a:t>(Mk. 16:16; Acts 8:12-13; 16:33-34; 18:8)</a:t>
            </a:r>
            <a:endParaRPr lang="en-US" sz="4400" dirty="0">
              <a:solidFill>
                <a:schemeClr val="bg1"/>
              </a:solidFill>
              <a:latin typeface="Georgia" panose="02040502050405020303" pitchFamily="18" charset="0"/>
            </a:endParaRPr>
          </a:p>
          <a:p>
            <a:pPr marL="742988" indent="-742988" algn="l">
              <a:spcAft>
                <a:spcPts val="600"/>
              </a:spcAft>
              <a:buFont typeface="+mj-lt"/>
              <a:buAutoNum type="arabicPeriod"/>
            </a:pPr>
            <a:r>
              <a:rPr lang="en-US" sz="4400" dirty="0" err="1">
                <a:solidFill>
                  <a:schemeClr val="bg1"/>
                </a:solidFill>
                <a:latin typeface="Georgia" panose="02040502050405020303" pitchFamily="18" charset="0"/>
              </a:rPr>
              <a:t>Repenters</a:t>
            </a:r>
            <a:r>
              <a:rPr lang="en-US" sz="4400" dirty="0">
                <a:solidFill>
                  <a:schemeClr val="bg1"/>
                </a:solidFill>
                <a:latin typeface="Georgia" panose="02040502050405020303" pitchFamily="18" charset="0"/>
              </a:rPr>
              <a:t> </a:t>
            </a:r>
            <a:r>
              <a:rPr lang="en-US" sz="2800" dirty="0">
                <a:solidFill>
                  <a:schemeClr val="bg1"/>
                </a:solidFill>
                <a:latin typeface="Georgia" panose="02040502050405020303" pitchFamily="18" charset="0"/>
              </a:rPr>
              <a:t>(Mt. 3:7-8; Lk. 3:7-8; Acts 2:38)</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Confessors </a:t>
            </a:r>
            <a:r>
              <a:rPr lang="en-US" sz="2800" dirty="0">
                <a:solidFill>
                  <a:schemeClr val="bg1"/>
                </a:solidFill>
                <a:latin typeface="Georgia" panose="02040502050405020303" pitchFamily="18" charset="0"/>
              </a:rPr>
              <a:t>(Mt. 3:6; Mk. 1:5; Acts 8:36-37)</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Men and women </a:t>
            </a:r>
            <a:r>
              <a:rPr lang="en-US" sz="2800" dirty="0">
                <a:solidFill>
                  <a:schemeClr val="bg1"/>
                </a:solidFill>
                <a:latin typeface="Georgia" panose="02040502050405020303" pitchFamily="18" charset="0"/>
              </a:rPr>
              <a:t>(Acts 8:12)</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084A3785-7DCC-41A0-8EFC-AC627C0AE66F}"/>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350839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254000" y="2074056"/>
            <a:ext cx="9241632"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about household baptisms?</a:t>
            </a:r>
            <a:r>
              <a:rPr lang="en-US" sz="4000" b="1" dirty="0">
                <a:solidFill>
                  <a:schemeClr val="bg1"/>
                </a:solidFill>
                <a:latin typeface="Georgia" panose="02040502050405020303" pitchFamily="18" charset="0"/>
              </a:rPr>
              <a:t>  </a:t>
            </a:r>
            <a:endParaRPr lang="en-US" sz="40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5EFDC86B-681E-47B1-8FEF-39E624366343}"/>
              </a:ext>
            </a:extLst>
          </p:cNvPr>
          <p:cNvSpPr txBox="1"/>
          <p:nvPr/>
        </p:nvSpPr>
        <p:spPr>
          <a:xfrm>
            <a:off x="7645400" y="5334000"/>
            <a:ext cx="7924801" cy="574155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r>
              <a:rPr lang="en-US" sz="4000" b="1" i="1" dirty="0">
                <a:solidFill>
                  <a:srgbClr val="C00000"/>
                </a:solidFill>
                <a:latin typeface="Georgia" panose="02040502050405020303" pitchFamily="18" charset="0"/>
              </a:rPr>
              <a:t>Assumes what MUST BE PROVEN!</a:t>
            </a:r>
          </a:p>
        </p:txBody>
      </p:sp>
      <p:sp>
        <p:nvSpPr>
          <p:cNvPr id="9" name="TextBox 8">
            <a:extLst>
              <a:ext uri="{FF2B5EF4-FFF2-40B4-BE49-F238E27FC236}">
                <a16:creationId xmlns:a16="http://schemas.microsoft.com/office/drawing/2014/main" id="{4CF94260-0F55-4D9A-92E6-3DFD887583CB}"/>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8" name="TextBox 7">
            <a:extLst>
              <a:ext uri="{FF2B5EF4-FFF2-40B4-BE49-F238E27FC236}">
                <a16:creationId xmlns:a16="http://schemas.microsoft.com/office/drawing/2014/main" id="{3712AB2E-D7DF-4A2E-8F78-63F13BAC6142}"/>
              </a:ext>
            </a:extLst>
          </p:cNvPr>
          <p:cNvSpPr txBox="1"/>
          <p:nvPr/>
        </p:nvSpPr>
        <p:spPr>
          <a:xfrm>
            <a:off x="10886" y="2895600"/>
            <a:ext cx="8407400" cy="6786473"/>
          </a:xfrm>
          <a:prstGeom prst="rect">
            <a:avLst/>
          </a:prstGeom>
          <a:noFill/>
        </p:spPr>
        <p:txBody>
          <a:bodyPr wrap="square" rtlCol="0">
            <a:spAutoFit/>
          </a:bodyPr>
          <a:lstStyle/>
          <a:p>
            <a:pPr marL="742988" indent="-742988" algn="l">
              <a:spcAft>
                <a:spcPts val="1800"/>
              </a:spcAft>
              <a:buFont typeface="+mj-lt"/>
              <a:buAutoNum type="arabicPeriod"/>
            </a:pPr>
            <a:r>
              <a:rPr lang="en-US" sz="3600" dirty="0">
                <a:solidFill>
                  <a:schemeClr val="bg1"/>
                </a:solidFill>
                <a:latin typeface="Georgia" panose="02040502050405020303" pitchFamily="18" charset="0"/>
              </a:rPr>
              <a:t>All of the  households are made up of married people.</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married people had children.</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At least some of these children were infants.</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infants were present.</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infants needed to be baptized.</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When the household was baptized, that automatically included every member.</a:t>
            </a:r>
          </a:p>
        </p:txBody>
      </p:sp>
    </p:spTree>
    <p:extLst>
      <p:ext uri="{BB962C8B-B14F-4D97-AF65-F5344CB8AC3E}">
        <p14:creationId xmlns:p14="http://schemas.microsoft.com/office/powerpoint/2010/main" val="100352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1375708281"/>
              </p:ext>
            </p:extLst>
          </p:nvPr>
        </p:nvGraphicFramePr>
        <p:xfrm>
          <a:off x="254000" y="254000"/>
          <a:ext cx="12573001" cy="17881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bl>
          </a:graphicData>
        </a:graphic>
      </p:graphicFrame>
    </p:spTree>
    <p:extLst>
      <p:ext uri="{BB962C8B-B14F-4D97-AF65-F5344CB8AC3E}">
        <p14:creationId xmlns:p14="http://schemas.microsoft.com/office/powerpoint/2010/main" val="177506363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177800" y="1981200"/>
            <a:ext cx="12649200" cy="1323439"/>
          </a:xfrm>
          <a:prstGeom prst="rect">
            <a:avLst/>
          </a:prstGeom>
          <a:noFill/>
        </p:spPr>
        <p:txBody>
          <a:bodyPr wrap="square" rtlCol="0">
            <a:spAutoFit/>
          </a:bodyPr>
          <a:lstStyle/>
          <a:p>
            <a:pPr algn="l"/>
            <a:r>
              <a:rPr lang="en-US" sz="4000" dirty="0">
                <a:solidFill>
                  <a:schemeClr val="bg1"/>
                </a:solidFill>
                <a:latin typeface="Georgia" panose="02040502050405020303" pitchFamily="18" charset="0"/>
              </a:rPr>
              <a:t>Advocates of infant baptism ignore the fact that infants cannot do what members of these households did…</a:t>
            </a:r>
          </a:p>
        </p:txBody>
      </p:sp>
      <p:sp>
        <p:nvSpPr>
          <p:cNvPr id="8" name="TextBox 7">
            <a:extLst>
              <a:ext uri="{FF2B5EF4-FFF2-40B4-BE49-F238E27FC236}">
                <a16:creationId xmlns:a16="http://schemas.microsoft.com/office/drawing/2014/main" id="{3712AB2E-D7DF-4A2E-8F78-63F13BAC6142}"/>
              </a:ext>
            </a:extLst>
          </p:cNvPr>
          <p:cNvSpPr txBox="1"/>
          <p:nvPr/>
        </p:nvSpPr>
        <p:spPr>
          <a:xfrm>
            <a:off x="330201" y="3657600"/>
            <a:ext cx="8763000" cy="5555367"/>
          </a:xfrm>
          <a:prstGeom prst="rect">
            <a:avLst/>
          </a:prstGeom>
          <a:noFill/>
        </p:spPr>
        <p:txBody>
          <a:bodyPr wrap="square" rtlCol="0">
            <a:spAutoFit/>
          </a:bodyPr>
          <a:lstStyle/>
          <a:p>
            <a:pPr algn="l">
              <a:spcAft>
                <a:spcPts val="1800"/>
              </a:spcAft>
            </a:pPr>
            <a:r>
              <a:rPr lang="en-US" sz="4000" b="1" u="sng" dirty="0">
                <a:solidFill>
                  <a:schemeClr val="bg1"/>
                </a:solidFill>
                <a:latin typeface="Georgia" panose="02040502050405020303" pitchFamily="18" charset="0"/>
              </a:rPr>
              <a:t>The household of Cornelius</a:t>
            </a:r>
            <a:r>
              <a:rPr lang="en-US" sz="4000" b="1" dirty="0">
                <a:solidFill>
                  <a:schemeClr val="bg1"/>
                </a:solidFill>
                <a:latin typeface="Georgia" panose="02040502050405020303" pitchFamily="18" charset="0"/>
              </a:rPr>
              <a:t>:</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feared</a:t>
            </a:r>
            <a:r>
              <a:rPr lang="en-US" sz="4000" dirty="0">
                <a:solidFill>
                  <a:schemeClr val="bg1"/>
                </a:solidFill>
                <a:latin typeface="Georgia" panose="02040502050405020303" pitchFamily="18" charset="0"/>
              </a:rPr>
              <a:t> God </a:t>
            </a:r>
            <a:r>
              <a:rPr lang="en-US" sz="2800" dirty="0">
                <a:solidFill>
                  <a:schemeClr val="bg1"/>
                </a:solidFill>
                <a:latin typeface="Georgia" panose="02040502050405020303" pitchFamily="18" charset="0"/>
              </a:rPr>
              <a:t>(Acts 10:2)</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heard</a:t>
            </a:r>
            <a:r>
              <a:rPr lang="en-US" sz="4000" dirty="0">
                <a:solidFill>
                  <a:schemeClr val="bg1"/>
                </a:solidFill>
                <a:latin typeface="Georgia" panose="02040502050405020303" pitchFamily="18" charset="0"/>
              </a:rPr>
              <a:t> the word </a:t>
            </a:r>
            <a:r>
              <a:rPr lang="en-US" sz="2800" dirty="0">
                <a:solidFill>
                  <a:schemeClr val="bg1"/>
                </a:solidFill>
                <a:latin typeface="Georgia" panose="02040502050405020303" pitchFamily="18" charset="0"/>
              </a:rPr>
              <a:t>(Acts 10:44; 11:13-14)</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received</a:t>
            </a:r>
            <a:r>
              <a:rPr lang="en-US" sz="4000" dirty="0">
                <a:solidFill>
                  <a:schemeClr val="bg1"/>
                </a:solidFill>
                <a:latin typeface="Georgia" panose="02040502050405020303" pitchFamily="18" charset="0"/>
              </a:rPr>
              <a:t> the word </a:t>
            </a:r>
            <a:r>
              <a:rPr lang="en-US" sz="2800" dirty="0">
                <a:solidFill>
                  <a:schemeClr val="bg1"/>
                </a:solidFill>
                <a:latin typeface="Georgia" panose="02040502050405020303" pitchFamily="18" charset="0"/>
              </a:rPr>
              <a:t>(Acts 11:1)</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spoke</a:t>
            </a:r>
            <a:r>
              <a:rPr lang="en-US" sz="4000" dirty="0">
                <a:solidFill>
                  <a:schemeClr val="bg1"/>
                </a:solidFill>
                <a:latin typeface="Georgia" panose="02040502050405020303" pitchFamily="18" charset="0"/>
              </a:rPr>
              <a:t> in tongues </a:t>
            </a:r>
            <a:r>
              <a:rPr lang="en-US" sz="2800" dirty="0">
                <a:solidFill>
                  <a:schemeClr val="bg1"/>
                </a:solidFill>
                <a:latin typeface="Georgia" panose="02040502050405020303" pitchFamily="18" charset="0"/>
              </a:rPr>
              <a:t>(Acts 10:44-46)</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received the command </a:t>
            </a:r>
            <a:r>
              <a:rPr lang="en-US" sz="4000" dirty="0">
                <a:solidFill>
                  <a:schemeClr val="bg1"/>
                </a:solidFill>
                <a:latin typeface="Georgia" panose="02040502050405020303" pitchFamily="18" charset="0"/>
              </a:rPr>
              <a:t>to be baptized </a:t>
            </a:r>
            <a:r>
              <a:rPr lang="en-US" sz="2800" dirty="0">
                <a:solidFill>
                  <a:schemeClr val="bg1"/>
                </a:solidFill>
                <a:latin typeface="Georgia" panose="02040502050405020303" pitchFamily="18" charset="0"/>
              </a:rPr>
              <a:t>(Acts 10:48)</a:t>
            </a:r>
            <a:endParaRPr lang="en-US" sz="40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2D9EFFDD-8720-484B-B134-FADFB1AC2EA2}"/>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1692356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2286000"/>
            <a:ext cx="8077200" cy="298543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“Every Christian should be baptized, </a:t>
            </a:r>
            <a:r>
              <a:rPr lang="en-US" sz="4000" dirty="0">
                <a:solidFill>
                  <a:srgbClr val="FFFF99"/>
                </a:solidFill>
                <a:latin typeface="Georgia" panose="02040502050405020303" pitchFamily="18" charset="0"/>
              </a:rPr>
              <a:t>not in order to be saved</a:t>
            </a:r>
            <a:r>
              <a:rPr lang="en-US" sz="4000" dirty="0">
                <a:solidFill>
                  <a:schemeClr val="bg1"/>
                </a:solidFill>
                <a:latin typeface="Georgia" panose="02040502050405020303" pitchFamily="18" charset="0"/>
              </a:rPr>
              <a:t> but because he is saved….”  </a:t>
            </a:r>
            <a:r>
              <a:rPr lang="en-US" sz="2400" dirty="0">
                <a:solidFill>
                  <a:schemeClr val="bg1"/>
                </a:solidFill>
                <a:latin typeface="Georgia" panose="02040502050405020303" pitchFamily="18" charset="0"/>
              </a:rPr>
              <a:t>(Joe T. </a:t>
            </a:r>
            <a:r>
              <a:rPr lang="en-US" sz="2400" dirty="0" err="1">
                <a:solidFill>
                  <a:schemeClr val="bg1"/>
                </a:solidFill>
                <a:latin typeface="Georgia" panose="02040502050405020303" pitchFamily="18" charset="0"/>
              </a:rPr>
              <a:t>Odle</a:t>
            </a:r>
            <a:r>
              <a:rPr lang="en-US" sz="2400" dirty="0">
                <a:solidFill>
                  <a:schemeClr val="bg1"/>
                </a:solidFill>
                <a:latin typeface="Georgia" panose="02040502050405020303" pitchFamily="18" charset="0"/>
              </a:rPr>
              <a:t>, Church Member’s Handbook, 1962, p. 23)</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847D9FD1-DBED-4A2E-8D79-8F88C646D7D8}"/>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39758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8305800" cy="6063198"/>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“Is Baptism necessary for salvation?  I don’t beat about the bush about it at all.  I come out with a plain, definite, </a:t>
            </a:r>
            <a:r>
              <a:rPr lang="en-US" sz="4000" dirty="0">
                <a:solidFill>
                  <a:srgbClr val="FFFF99"/>
                </a:solidFill>
                <a:latin typeface="Georgia" panose="02040502050405020303" pitchFamily="18" charset="0"/>
              </a:rPr>
              <a:t>No!  No, baptism doesn’t save, doesn’t help save</a:t>
            </a:r>
            <a:r>
              <a:rPr lang="en-US" sz="4000" dirty="0">
                <a:solidFill>
                  <a:schemeClr val="bg1"/>
                </a:solidFill>
                <a:latin typeface="Georgia" panose="02040502050405020303" pitchFamily="18" charset="0"/>
              </a:rPr>
              <a:t>, and I’ll go even further to say that </a:t>
            </a:r>
            <a:r>
              <a:rPr lang="en-US" sz="4000" dirty="0">
                <a:solidFill>
                  <a:srgbClr val="FFFF99"/>
                </a:solidFill>
                <a:latin typeface="Georgia" panose="02040502050405020303" pitchFamily="18" charset="0"/>
              </a:rPr>
              <a:t>it doesn’t have anything in this world to do with the saving of a soul!</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(Good News, March 2, 1972)</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894DC403-50FD-4C6F-AB32-A46C5FC74B9A}"/>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348F8518-4F47-441B-AED1-B3F1856B56B4}"/>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2950911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286000"/>
            <a:ext cx="7467600" cy="581697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Presbyterians</a:t>
            </a:r>
          </a:p>
          <a:p>
            <a:pPr algn="l">
              <a:spcAft>
                <a:spcPts val="0"/>
              </a:spcAft>
            </a:pPr>
            <a:r>
              <a:rPr lang="en-US" sz="4000" dirty="0">
                <a:solidFill>
                  <a:schemeClr val="bg1"/>
                </a:solidFill>
                <a:latin typeface="Georgia" panose="02040502050405020303" pitchFamily="18" charset="0"/>
              </a:rPr>
              <a:t>“103.  </a:t>
            </a:r>
            <a:r>
              <a:rPr lang="en-US" sz="4000" dirty="0">
                <a:solidFill>
                  <a:srgbClr val="FFFF99"/>
                </a:solidFill>
                <a:latin typeface="Georgia" panose="02040502050405020303" pitchFamily="18" charset="0"/>
              </a:rPr>
              <a:t>There is no saving efficacy in water-baptism</a:t>
            </a:r>
            <a:r>
              <a:rPr lang="en-US" sz="4000" dirty="0">
                <a:solidFill>
                  <a:schemeClr val="bg1"/>
                </a:solidFill>
                <a:latin typeface="Georgia" panose="02040502050405020303" pitchFamily="18" charset="0"/>
              </a:rPr>
              <a:t>, yet it is a duty of all believers to confess Christ in this solemn ordinance, and it is also the duty of all believing parents to consecrate their children to God in baptism.”  </a:t>
            </a:r>
            <a:r>
              <a:rPr lang="en-US" sz="2400" dirty="0">
                <a:solidFill>
                  <a:schemeClr val="bg1"/>
                </a:solidFill>
                <a:latin typeface="Georgia" panose="02040502050405020303" pitchFamily="18" charset="0"/>
              </a:rPr>
              <a:t>(Confession Of Faith And Government Of The Cumberland Presbyterian Church, 1893, p. 56)</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38DA9713-3C6B-44A2-9E88-699C7BF1F07E}"/>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0491A7DE-6008-4815-ACBB-03662F0729A8}"/>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12345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362200"/>
            <a:ext cx="7543800" cy="298543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Jehovah’s Witnesses</a:t>
            </a:r>
          </a:p>
          <a:p>
            <a:pPr algn="l">
              <a:spcAft>
                <a:spcPts val="0"/>
              </a:spcAft>
            </a:pPr>
            <a:r>
              <a:rPr lang="en-US" sz="4000" dirty="0">
                <a:solidFill>
                  <a:schemeClr val="bg1"/>
                </a:solidFill>
                <a:latin typeface="Georgia" panose="02040502050405020303" pitchFamily="18" charset="0"/>
              </a:rPr>
              <a:t>“Repentance Must Precede, but </a:t>
            </a:r>
            <a:r>
              <a:rPr lang="en-US" sz="4000" dirty="0">
                <a:solidFill>
                  <a:srgbClr val="FFFF99"/>
                </a:solidFill>
                <a:latin typeface="Georgia" panose="02040502050405020303" pitchFamily="18" charset="0"/>
              </a:rPr>
              <a:t>Sins Not Washed Away by Baptism</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(Caption, Make Sure Of All Things, 1957, p. 30)</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9800A1D6-BB34-484C-8FF6-47ADDD9DAAAE}"/>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9B611B62-804E-4C64-BE7D-C07F10E6542E}"/>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1970088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057400"/>
            <a:ext cx="7239000" cy="754052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p>
          <a:p>
            <a:pPr algn="l">
              <a:spcAft>
                <a:spcPts val="0"/>
              </a:spcAft>
            </a:pPr>
            <a:r>
              <a:rPr lang="en-US" sz="3200" dirty="0">
                <a:solidFill>
                  <a:schemeClr val="bg1"/>
                </a:solidFill>
                <a:latin typeface="Georgia" panose="02040502050405020303" pitchFamily="18" charset="0"/>
              </a:rPr>
              <a:t>“152. Q. What is Baptism?  A. Baptism is a Sacrament which </a:t>
            </a:r>
            <a:r>
              <a:rPr lang="en-US" sz="3200" dirty="0">
                <a:solidFill>
                  <a:srgbClr val="FFFF99"/>
                </a:solidFill>
                <a:latin typeface="Georgia" panose="02040502050405020303" pitchFamily="18" charset="0"/>
              </a:rPr>
              <a:t>cleanses us from original sin, makes us Christians, children of God</a:t>
            </a:r>
            <a:r>
              <a:rPr lang="en-US" sz="3200" dirty="0">
                <a:solidFill>
                  <a:schemeClr val="bg1"/>
                </a:solidFill>
                <a:latin typeface="Georgia" panose="02040502050405020303" pitchFamily="18" charset="0"/>
              </a:rPr>
              <a:t>, and heirs of heaven.</a:t>
            </a:r>
          </a:p>
          <a:p>
            <a:pPr algn="l">
              <a:spcAft>
                <a:spcPts val="0"/>
              </a:spcAft>
            </a:pPr>
            <a:r>
              <a:rPr lang="en-US" sz="3200" dirty="0">
                <a:solidFill>
                  <a:schemeClr val="bg1"/>
                </a:solidFill>
                <a:latin typeface="Georgia" panose="02040502050405020303" pitchFamily="18" charset="0"/>
              </a:rPr>
              <a:t>“153. Q. Are actual sins ever remitted by Baptism?  A. </a:t>
            </a:r>
            <a:r>
              <a:rPr lang="en-US" sz="3200" dirty="0">
                <a:solidFill>
                  <a:srgbClr val="FFFF99"/>
                </a:solidFill>
                <a:latin typeface="Georgia" panose="02040502050405020303" pitchFamily="18" charset="0"/>
              </a:rPr>
              <a:t>Actual sins and all the punishment due to them are remitted by Baptism</a:t>
            </a:r>
            <a:r>
              <a:rPr lang="en-US" sz="3200" dirty="0">
                <a:solidFill>
                  <a:schemeClr val="bg1"/>
                </a:solidFill>
                <a:latin typeface="Georgia" panose="02040502050405020303" pitchFamily="18" charset="0"/>
              </a:rPr>
              <a:t>, if the person baptized be guilty of any, and is rightly disposed. “154. Q. Is Baptism necessary to salvation?  A. </a:t>
            </a:r>
            <a:r>
              <a:rPr lang="en-US" sz="3200" dirty="0">
                <a:solidFill>
                  <a:srgbClr val="FFFF99"/>
                </a:solidFill>
                <a:latin typeface="Georgia" panose="02040502050405020303" pitchFamily="18" charset="0"/>
              </a:rPr>
              <a:t>Baptism is necessary to salvation</a:t>
            </a:r>
            <a:r>
              <a:rPr lang="en-US" sz="3200" dirty="0">
                <a:solidFill>
                  <a:schemeClr val="bg1"/>
                </a:solidFill>
                <a:latin typeface="Georgia" panose="02040502050405020303" pitchFamily="18" charset="0"/>
              </a:rPr>
              <a:t>, because without it we cannot enter into the kingdom of heaven.”  </a:t>
            </a:r>
            <a:r>
              <a:rPr lang="en-US" sz="2400" dirty="0">
                <a:solidFill>
                  <a:schemeClr val="bg1"/>
                </a:solidFill>
                <a:latin typeface="Georgia" panose="02040502050405020303" pitchFamily="18" charset="0"/>
              </a:rPr>
              <a:t>(Baltimore Catechism No. 1, 1977, pp. 18-19)</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3043CCCD-DDE5-43C1-9292-4B39873EC37F}"/>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75C810CE-BF96-467D-9CD9-57575064843B}"/>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47357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362200"/>
            <a:ext cx="7162800" cy="6063198"/>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p>
          <a:p>
            <a:pPr algn="l">
              <a:spcAft>
                <a:spcPts val="0"/>
              </a:spcAft>
            </a:pPr>
            <a:r>
              <a:rPr lang="en-US" sz="4000" dirty="0">
                <a:solidFill>
                  <a:schemeClr val="bg1"/>
                </a:solidFill>
                <a:latin typeface="Georgia" panose="02040502050405020303" pitchFamily="18" charset="0"/>
              </a:rPr>
              <a:t>“7. What benefits does Baptism bestow?  </a:t>
            </a:r>
            <a:r>
              <a:rPr lang="en-US" sz="4000" dirty="0">
                <a:solidFill>
                  <a:srgbClr val="FFFF99"/>
                </a:solidFill>
                <a:latin typeface="Georgia" panose="02040502050405020303" pitchFamily="18" charset="0"/>
              </a:rPr>
              <a:t>Baptism works forgiveness of sins, delivers from death and the devil, and gives everlasting salvation</a:t>
            </a:r>
            <a:r>
              <a:rPr lang="en-US" sz="4000" dirty="0">
                <a:solidFill>
                  <a:schemeClr val="bg1"/>
                </a:solidFill>
                <a:latin typeface="Georgia" panose="02040502050405020303" pitchFamily="18" charset="0"/>
              </a:rPr>
              <a:t> to all who believe, as the Word and promise of God declare.”  </a:t>
            </a:r>
            <a:r>
              <a:rPr lang="en-US" sz="2400" dirty="0">
                <a:solidFill>
                  <a:schemeClr val="bg1"/>
                </a:solidFill>
                <a:latin typeface="Georgia" panose="02040502050405020303" pitchFamily="18" charset="0"/>
              </a:rPr>
              <a:t>(Henry P. Grimsby, An Explanation Of The Catechism, 1941, p. 96)</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003C34AD-F32F-483D-A69B-7599569361E0}"/>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FD15F520-6224-45C7-9EA0-916491F50D8C}"/>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26872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467600" cy="643253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000" dirty="0">
                <a:solidFill>
                  <a:schemeClr val="bg1"/>
                </a:solidFill>
                <a:latin typeface="Georgia" panose="02040502050405020303" pitchFamily="18" charset="0"/>
              </a:rPr>
              <a:t>“ITS NECESSITY.  </a:t>
            </a:r>
            <a:r>
              <a:rPr lang="en-US" sz="4000" dirty="0">
                <a:solidFill>
                  <a:srgbClr val="FFFF99"/>
                </a:solidFill>
                <a:latin typeface="Georgia" panose="02040502050405020303" pitchFamily="18" charset="0"/>
              </a:rPr>
              <a:t>Baptism is necessary for all, because Christ has commanded that all should be baptized</a:t>
            </a:r>
            <a:r>
              <a:rPr lang="en-US" sz="4000" dirty="0">
                <a:solidFill>
                  <a:schemeClr val="bg1"/>
                </a:solidFill>
                <a:latin typeface="Georgia" panose="02040502050405020303" pitchFamily="18" charset="0"/>
              </a:rPr>
              <a:t>, and has connected the blessing of salvation with this sacrament.  </a:t>
            </a:r>
            <a:r>
              <a:rPr lang="en-US" sz="4000" dirty="0">
                <a:solidFill>
                  <a:srgbClr val="FFFF99"/>
                </a:solidFill>
                <a:latin typeface="Georgia" panose="02040502050405020303" pitchFamily="18" charset="0"/>
              </a:rPr>
              <a:t>Those who despise it and refuse to be baptized, cannot be saved</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(Joseph Stump, An Explanation of Luther’s Small Catechism, 1935, p. 145)</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8E5737C4-BEBF-430D-B6B0-24B194355683}"/>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8994EE7B-0CEF-4332-9AD6-3D7EB0625302}"/>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165393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787632-1669-47ED-856D-7180D12B3F06}"/>
              </a:ext>
            </a:extLst>
          </p:cNvPr>
          <p:cNvSpPr txBox="1"/>
          <p:nvPr/>
        </p:nvSpPr>
        <p:spPr>
          <a:xfrm>
            <a:off x="179957" y="2202542"/>
            <a:ext cx="5537093"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a:t>
            </a:r>
            <a:r>
              <a:rPr lang="en-US" sz="4000" b="1" dirty="0">
                <a:solidFill>
                  <a:schemeClr val="bg1"/>
                </a:solidFill>
                <a:latin typeface="Georgia" panose="02040502050405020303" pitchFamily="18" charset="0"/>
              </a:rPr>
              <a:t>:</a:t>
            </a:r>
          </a:p>
        </p:txBody>
      </p:sp>
      <p:sp>
        <p:nvSpPr>
          <p:cNvPr id="8" name="TextBox 7">
            <a:extLst>
              <a:ext uri="{FF2B5EF4-FFF2-40B4-BE49-F238E27FC236}">
                <a16:creationId xmlns:a16="http://schemas.microsoft.com/office/drawing/2014/main" id="{8FB7E15E-4F2E-4489-BB6A-41A5F1E96F7A}"/>
              </a:ext>
            </a:extLst>
          </p:cNvPr>
          <p:cNvSpPr txBox="1"/>
          <p:nvPr/>
        </p:nvSpPr>
        <p:spPr>
          <a:xfrm>
            <a:off x="177800" y="3133024"/>
            <a:ext cx="9787757" cy="4708981"/>
          </a:xfrm>
          <a:prstGeom prst="rect">
            <a:avLst/>
          </a:prstGeom>
          <a:noFill/>
        </p:spPr>
        <p:txBody>
          <a:bodyPr wrap="square" rtlCol="0">
            <a:spAutoFit/>
          </a:bodyPr>
          <a:lstStyle/>
          <a:p>
            <a:pPr marL="742988" indent="-742988" algn="l">
              <a:spcAft>
                <a:spcPts val="3000"/>
              </a:spcAft>
              <a:buFont typeface="+mj-lt"/>
              <a:buAutoNum type="arabicPeriod"/>
            </a:pPr>
            <a:r>
              <a:rPr lang="en-US" sz="4000" dirty="0">
                <a:solidFill>
                  <a:schemeClr val="bg1"/>
                </a:solidFill>
                <a:latin typeface="Georgia" panose="02040502050405020303" pitchFamily="18" charset="0"/>
              </a:rPr>
              <a:t>For the forgiveness of sins </a:t>
            </a:r>
            <a:r>
              <a:rPr lang="en-US" sz="2800" dirty="0">
                <a:solidFill>
                  <a:schemeClr val="bg1"/>
                </a:solidFill>
                <a:latin typeface="Georgia" panose="02040502050405020303" pitchFamily="18" charset="0"/>
              </a:rPr>
              <a:t>(Acts 2:38)</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wash away sins </a:t>
            </a:r>
            <a:r>
              <a:rPr lang="en-US" sz="2800" dirty="0">
                <a:solidFill>
                  <a:schemeClr val="bg1"/>
                </a:solidFill>
                <a:latin typeface="Georgia" panose="02040502050405020303" pitchFamily="18" charset="0"/>
              </a:rPr>
              <a:t>(Acts 22:16)</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put on Christ </a:t>
            </a:r>
            <a:r>
              <a:rPr lang="en-US" sz="2800" dirty="0">
                <a:solidFill>
                  <a:schemeClr val="bg1"/>
                </a:solidFill>
                <a:latin typeface="Georgia" panose="02040502050405020303" pitchFamily="18" charset="0"/>
              </a:rPr>
              <a:t>(Gal 3:26,27)</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gain entrance into body </a:t>
            </a:r>
            <a:r>
              <a:rPr lang="en-US" sz="2800" dirty="0">
                <a:solidFill>
                  <a:schemeClr val="bg1"/>
                </a:solidFill>
                <a:latin typeface="Georgia" panose="02040502050405020303" pitchFamily="18" charset="0"/>
              </a:rPr>
              <a:t>(1 Cor 12:13)</a:t>
            </a:r>
            <a:endParaRPr lang="en-US" sz="4000" dirty="0">
              <a:solidFill>
                <a:schemeClr val="bg1"/>
              </a:solidFill>
              <a:latin typeface="Georgia" panose="02040502050405020303" pitchFamily="18" charset="0"/>
            </a:endParaRP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be saved </a:t>
            </a:r>
            <a:r>
              <a:rPr lang="en-US" sz="2800" dirty="0">
                <a:solidFill>
                  <a:schemeClr val="bg1"/>
                </a:solidFill>
                <a:latin typeface="Georgia" panose="02040502050405020303" pitchFamily="18" charset="0"/>
              </a:rPr>
              <a:t>(Mark 16:16; 1 Pet 3:21)</a:t>
            </a:r>
            <a:endParaRPr lang="en-US" sz="40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265B7A95-C960-4489-887C-1E59DA07F3C0}"/>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Tree>
    <p:extLst>
      <p:ext uri="{BB962C8B-B14F-4D97-AF65-F5344CB8AC3E}">
        <p14:creationId xmlns:p14="http://schemas.microsoft.com/office/powerpoint/2010/main" val="2636173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016000" y="2362200"/>
            <a:ext cx="10972800" cy="7263527"/>
          </a:xfrm>
          <a:prstGeom prst="rect">
            <a:avLst/>
          </a:prstGeom>
          <a:solidFill>
            <a:schemeClr val="accent5">
              <a:lumMod val="10000"/>
              <a:alpha val="68000"/>
            </a:schemeClr>
          </a:solidFill>
          <a:effectLst>
            <a:softEdge rad="317500"/>
          </a:effectLst>
        </p:spPr>
        <p:txBody>
          <a:bodyPr wrap="square" rtlCol="0">
            <a:spAutoFit/>
          </a:bodyPr>
          <a:lstStyle/>
          <a:p>
            <a:pPr algn="l">
              <a:spcAft>
                <a:spcPts val="0"/>
              </a:spcAft>
            </a:pPr>
            <a:r>
              <a:rPr lang="en-US" sz="4400" b="1" u="sng" dirty="0">
                <a:solidFill>
                  <a:schemeClr val="bg1"/>
                </a:solidFill>
                <a:latin typeface="Georgia" panose="02040502050405020303" pitchFamily="18" charset="0"/>
              </a:rPr>
              <a:t>C. H. Spurgeon On Mark 16:16</a:t>
            </a:r>
          </a:p>
          <a:p>
            <a:pPr algn="l">
              <a:spcAft>
                <a:spcPts val="0"/>
              </a:spcAft>
            </a:pPr>
            <a:r>
              <a:rPr lang="en-US" sz="3400" dirty="0">
                <a:solidFill>
                  <a:schemeClr val="bg1"/>
                </a:solidFill>
                <a:latin typeface="Georgia" panose="02040502050405020303" pitchFamily="18" charset="0"/>
              </a:rPr>
              <a:t>“Do not, I charge you, neglect one-half of the command!  The gospel commission which we have received is this:  `Go ye into the world and preach the gospel to every creature.  He that believeth and is baptized shall be saved.'  That is the message as we find it, </a:t>
            </a:r>
            <a:r>
              <a:rPr lang="en-US" sz="3400" dirty="0">
                <a:solidFill>
                  <a:srgbClr val="FFFF99"/>
                </a:solidFill>
                <a:latin typeface="Georgia" panose="02040502050405020303" pitchFamily="18" charset="0"/>
              </a:rPr>
              <a:t>we did not insert the clause concerning baptism, neither dare we leave it out, or advise you to neglect it.  </a:t>
            </a:r>
            <a:r>
              <a:rPr lang="en-US" sz="3400" dirty="0">
                <a:solidFill>
                  <a:schemeClr val="bg1"/>
                </a:solidFill>
                <a:latin typeface="Georgia" panose="02040502050405020303" pitchFamily="18" charset="0"/>
              </a:rPr>
              <a:t>I give you the very words of the </a:t>
            </a:r>
            <a:r>
              <a:rPr lang="en-US" sz="3400" dirty="0" err="1">
                <a:solidFill>
                  <a:schemeClr val="bg1"/>
                </a:solidFill>
                <a:latin typeface="Georgia" panose="02040502050405020303" pitchFamily="18" charset="0"/>
              </a:rPr>
              <a:t>Saviour</a:t>
            </a:r>
            <a:r>
              <a:rPr lang="en-US" sz="3400" dirty="0">
                <a:solidFill>
                  <a:schemeClr val="bg1"/>
                </a:solidFill>
                <a:latin typeface="Georgia" panose="02040502050405020303" pitchFamily="18" charset="0"/>
              </a:rPr>
              <a:t>.  Do not therefore, divide the gospel command in order to throw half of it behind your back, but both believe and avow your belief and be added to the church.”  </a:t>
            </a:r>
            <a:r>
              <a:rPr lang="en-US" sz="2400" dirty="0">
                <a:solidFill>
                  <a:schemeClr val="bg1"/>
                </a:solidFill>
                <a:latin typeface="Georgia" panose="02040502050405020303" pitchFamily="18" charset="0"/>
              </a:rPr>
              <a:t>(Spurgeon Memorial Library, Vol. 10, p. 52-53, via Rick Duggan, "The Sword Of Whom? (Part III)," </a:t>
            </a:r>
            <a:r>
              <a:rPr lang="en-US" sz="2400" dirty="0" err="1">
                <a:solidFill>
                  <a:schemeClr val="bg1"/>
                </a:solidFill>
                <a:latin typeface="Georgia" panose="02040502050405020303" pitchFamily="18" charset="0"/>
              </a:rPr>
              <a:t>Westvue</a:t>
            </a:r>
            <a:r>
              <a:rPr lang="en-US" sz="2400" dirty="0">
                <a:solidFill>
                  <a:schemeClr val="bg1"/>
                </a:solidFill>
                <a:latin typeface="Georgia" panose="02040502050405020303" pitchFamily="18" charset="0"/>
              </a:rPr>
              <a:t> Messenger, July 1988, 31:7)</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DB8DA2BB-2CAD-4884-97D5-C01F3A95D8BA}"/>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Tree>
    <p:extLst>
      <p:ext uri="{BB962C8B-B14F-4D97-AF65-F5344CB8AC3E}">
        <p14:creationId xmlns:p14="http://schemas.microsoft.com/office/powerpoint/2010/main" val="1668994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588533188"/>
              </p:ext>
            </p:extLst>
          </p:nvPr>
        </p:nvGraphicFramePr>
        <p:xfrm>
          <a:off x="254000" y="254000"/>
          <a:ext cx="12573001" cy="25196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bl>
          </a:graphicData>
        </a:graphic>
      </p:graphicFrame>
    </p:spTree>
    <p:extLst>
      <p:ext uri="{BB962C8B-B14F-4D97-AF65-F5344CB8AC3E}">
        <p14:creationId xmlns:p14="http://schemas.microsoft.com/office/powerpoint/2010/main" val="1360982913"/>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B5AD7-484E-4B90-961E-E130BD9D4B5B}"/>
              </a:ext>
            </a:extLst>
          </p:cNvPr>
          <p:cNvSpPr/>
          <p:nvPr/>
        </p:nvSpPr>
        <p:spPr>
          <a:xfrm>
            <a:off x="558801" y="6934200"/>
            <a:ext cx="11887199" cy="1831271"/>
          </a:xfrm>
          <a:prstGeom prst="rect">
            <a:avLst/>
          </a:prstGeom>
        </p:spPr>
        <p:txBody>
          <a:bodyPr wrap="square">
            <a:spAutoFit/>
          </a:bodyPr>
          <a:lstStyle/>
          <a:p>
            <a:pPr>
              <a:spcAft>
                <a:spcPts val="600"/>
              </a:spcAft>
            </a:pPr>
            <a:r>
              <a:rPr lang="en-US" sz="3600" dirty="0">
                <a:solidFill>
                  <a:schemeClr val="bg1"/>
                </a:solidFill>
                <a:latin typeface="Georgia" panose="02040502050405020303" pitchFamily="18" charset="0"/>
              </a:rPr>
              <a:t>5 “Truly, truly, I say to you, </a:t>
            </a:r>
            <a:r>
              <a:rPr lang="en-US" sz="3600" dirty="0">
                <a:solidFill>
                  <a:srgbClr val="FFFF99"/>
                </a:solidFill>
                <a:latin typeface="Georgia" panose="02040502050405020303" pitchFamily="18" charset="0"/>
              </a:rPr>
              <a:t>unless one is born of water and the Spirit</a:t>
            </a:r>
            <a:r>
              <a:rPr lang="en-US" sz="3600" dirty="0">
                <a:solidFill>
                  <a:schemeClr val="bg1"/>
                </a:solidFill>
                <a:latin typeface="Georgia" panose="02040502050405020303" pitchFamily="18" charset="0"/>
              </a:rPr>
              <a:t> he cannot enter into the kingdom of God...</a:t>
            </a:r>
          </a:p>
          <a:p>
            <a:pPr>
              <a:spcAft>
                <a:spcPts val="600"/>
              </a:spcAft>
            </a:pPr>
            <a:r>
              <a:rPr lang="en-US" sz="3600" dirty="0">
                <a:solidFill>
                  <a:schemeClr val="bg1"/>
                </a:solidFill>
                <a:latin typeface="Georgia" panose="02040502050405020303" pitchFamily="18" charset="0"/>
              </a:rPr>
              <a:t>7 </a:t>
            </a:r>
            <a:r>
              <a:rPr lang="en-US" sz="3600" dirty="0">
                <a:solidFill>
                  <a:srgbClr val="FFFF99"/>
                </a:solidFill>
                <a:latin typeface="Georgia" panose="02040502050405020303" pitchFamily="18" charset="0"/>
              </a:rPr>
              <a:t>…‘YOU MUST BE BORN AGAIN</a:t>
            </a:r>
            <a:r>
              <a:rPr lang="en-US" sz="3600" dirty="0">
                <a:solidFill>
                  <a:schemeClr val="bg1"/>
                </a:solidFill>
                <a:latin typeface="Georgia" panose="02040502050405020303" pitchFamily="18" charset="0"/>
              </a:rPr>
              <a:t>.’ (John 3:5, 7)</a:t>
            </a:r>
          </a:p>
        </p:txBody>
      </p:sp>
      <p:sp>
        <p:nvSpPr>
          <p:cNvPr id="4" name="Slide Number Placeholder 3">
            <a:extLst>
              <a:ext uri="{FF2B5EF4-FFF2-40B4-BE49-F238E27FC236}">
                <a16:creationId xmlns:a16="http://schemas.microsoft.com/office/drawing/2014/main" id="{FD39C29B-5081-46BC-899B-66C469E77BAB}"/>
              </a:ext>
            </a:extLst>
          </p:cNvPr>
          <p:cNvSpPr>
            <a:spLocks noGrp="1"/>
          </p:cNvSpPr>
          <p:nvPr>
            <p:ph type="sldNum" sz="quarter" idx="4"/>
          </p:nvPr>
        </p:nvSpPr>
        <p:spPr/>
        <p:txBody>
          <a:bodyPr/>
          <a:lstStyle/>
          <a:p>
            <a:fld id="{9A338CD6-6D7F-4A2E-9D32-7E4EE39B3C6D}" type="slidenum">
              <a:rPr lang="en-US" smtClean="0"/>
              <a:pPr/>
              <a:t>50</a:t>
            </a:fld>
            <a:endParaRPr lang="en-US"/>
          </a:p>
        </p:txBody>
      </p:sp>
      <p:sp>
        <p:nvSpPr>
          <p:cNvPr id="5" name="TextBox 4">
            <a:extLst>
              <a:ext uri="{FF2B5EF4-FFF2-40B4-BE49-F238E27FC236}">
                <a16:creationId xmlns:a16="http://schemas.microsoft.com/office/drawing/2014/main" id="{7B9BCBA5-E117-4ECC-AE27-34B468F0A418}"/>
              </a:ext>
            </a:extLst>
          </p:cNvPr>
          <p:cNvSpPr txBox="1"/>
          <p:nvPr/>
        </p:nvSpPr>
        <p:spPr>
          <a:xfrm>
            <a:off x="626986" y="112486"/>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Tree>
    <p:extLst>
      <p:ext uri="{BB962C8B-B14F-4D97-AF65-F5344CB8AC3E}">
        <p14:creationId xmlns:p14="http://schemas.microsoft.com/office/powerpoint/2010/main" val="878353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135439105"/>
              </p:ext>
            </p:extLst>
          </p:nvPr>
        </p:nvGraphicFramePr>
        <p:xfrm>
          <a:off x="254000" y="254000"/>
          <a:ext cx="12573001" cy="32512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bl>
          </a:graphicData>
        </a:graphic>
      </p:graphicFrame>
    </p:spTree>
    <p:extLst>
      <p:ext uri="{BB962C8B-B14F-4D97-AF65-F5344CB8AC3E}">
        <p14:creationId xmlns:p14="http://schemas.microsoft.com/office/powerpoint/2010/main" val="397914421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424197395"/>
              </p:ext>
            </p:extLst>
          </p:nvPr>
        </p:nvGraphicFramePr>
        <p:xfrm>
          <a:off x="254000" y="254000"/>
          <a:ext cx="12573001" cy="40741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bl>
          </a:graphicData>
        </a:graphic>
      </p:graphicFrame>
    </p:spTree>
    <p:extLst>
      <p:ext uri="{BB962C8B-B14F-4D97-AF65-F5344CB8AC3E}">
        <p14:creationId xmlns:p14="http://schemas.microsoft.com/office/powerpoint/2010/main" val="7213579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905121746"/>
              </p:ext>
            </p:extLst>
          </p:nvPr>
        </p:nvGraphicFramePr>
        <p:xfrm>
          <a:off x="254000" y="254000"/>
          <a:ext cx="12573001" cy="48056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bl>
          </a:graphicData>
        </a:graphic>
      </p:graphicFrame>
    </p:spTree>
    <p:extLst>
      <p:ext uri="{BB962C8B-B14F-4D97-AF65-F5344CB8AC3E}">
        <p14:creationId xmlns:p14="http://schemas.microsoft.com/office/powerpoint/2010/main" val="226575740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70073840"/>
              </p:ext>
            </p:extLst>
          </p:nvPr>
        </p:nvGraphicFramePr>
        <p:xfrm>
          <a:off x="254000" y="254000"/>
          <a:ext cx="12573001" cy="55372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bl>
          </a:graphicData>
        </a:graphic>
      </p:graphicFrame>
    </p:spTree>
    <p:extLst>
      <p:ext uri="{BB962C8B-B14F-4D97-AF65-F5344CB8AC3E}">
        <p14:creationId xmlns:p14="http://schemas.microsoft.com/office/powerpoint/2010/main" val="1309609082"/>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lack"/>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txDef>
      <a:spPr>
        <a:noFill/>
      </a:spPr>
      <a:bodyPr wrap="square" rtlCol="0">
        <a:spAutoFit/>
      </a:bodyPr>
      <a:lstStyle>
        <a:defPPr algn="l">
          <a:defRPr sz="4000" dirty="0">
            <a:solidFill>
              <a:schemeClr val="bg1"/>
            </a:solidFill>
            <a:latin typeface="Georgia" panose="02040502050405020303"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Pages>0</Pages>
  <Words>3589</Words>
  <Characters>0</Characters>
  <Application>Microsoft Office PowerPoint</Application>
  <PresentationFormat>Custom</PresentationFormat>
  <Lines>0</Lines>
  <Paragraphs>894</Paragraphs>
  <Slides>50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Gill Sans</vt:lpstr>
      <vt:lpstr>Arial Black</vt:lpstr>
      <vt:lpstr>Georgia</vt:lpstr>
      <vt:lpstr>Arial</vt:lpstr>
      <vt:lpstr>Calibri</vt: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Jim Deason</dc:creator>
  <cp:keywords/>
  <dc:description/>
  <cp:lastModifiedBy>Jim Deason</cp:lastModifiedBy>
  <cp:revision>52</cp:revision>
  <dcterms:modified xsi:type="dcterms:W3CDTF">2017-10-12T18:22:55Z</dcterms:modified>
</cp:coreProperties>
</file>