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" charset="-5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  <a:srgbClr val="AFDC7E"/>
    <a:srgbClr val="FFFF66"/>
    <a:srgbClr val="FFFF99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68F5-7619-458A-B71A-D53AF7D09638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32F37-F991-461C-BE46-83C3C7661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301E-5265-4C50-AE63-484A9BC5B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8975-7727-40A3-BEE5-5BF92E2E8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5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4731-E565-4FEA-AA53-4AE31E7AD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3BE1-F738-4C9A-BB6E-7A687097B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6A6E-C7F7-44AB-A775-AE53EF7CF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64D56-6921-495C-9B4E-4F2D27903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2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B3E55-38B7-40F9-82AE-4AF458E85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2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48C3-00A2-4640-8E5F-51DF82F56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B2FFA-1FE0-4ADE-A4E5-60874DBEF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0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2588F-D87A-476B-8A8C-7932D186F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1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A3C21-9093-4413-83A5-07D81380F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6F3-891C-4CE9-81E7-65577002B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0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0D6A0-D0B7-4B62-8345-A5F1D2B96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3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C1350-85D6-442E-83D2-84F548432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874B-7721-4C17-9447-3F2B5C87C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A789B-AD67-421E-AA93-29F1172CF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D607-6256-4BBC-A872-CCC7A7FE3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D98D3-A4AD-48C0-B7B8-02C31CEE9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55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91BF2-459A-479A-B8D6-23EB169F6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6234-794A-4EC6-AD93-4E1DA0B4D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0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3EA3-41A9-48AC-A45E-9E1742225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6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474B-B100-4B4B-A5C9-92CD8A3C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9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8C63AB0-3C25-4981-9084-08317CDAF42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90" name="Picture 166" descr="influence of one man, the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937FBA6-FBCA-409E-AA85-FAA334E657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66" name="Picture 170" descr="influence of one man, th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08" y="519641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A Great Day Coming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476672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12700" dist="38100" dir="90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Basic Facts We Need To Know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8520" y="1675329"/>
            <a:ext cx="5508612" cy="3507343"/>
          </a:xfrm>
          <a:prstGeom prst="roundRect">
            <a:avLst/>
          </a:prstGeom>
          <a:solidFill>
            <a:schemeClr val="accent5"/>
          </a:solidFill>
          <a:effectLst>
            <a:outerShdw blurRad="12700" dist="63500" dir="2700000" algn="tl" rotWithShape="0">
              <a:prstClr val="black">
                <a:alpha val="6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 “day of the Lord”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 “last day”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An appointed day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An unknown day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Will be “the end”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330280"/>
            <a:ext cx="6120680" cy="6197441"/>
          </a:xfrm>
          <a:prstGeom prst="roundRect">
            <a:avLst/>
          </a:prstGeom>
          <a:solidFill>
            <a:schemeClr val="accent5"/>
          </a:solidFill>
          <a:effectLst>
            <a:outerShdw blurRad="50800" dist="76200" dir="2700000" algn="tl" rotWithShape="0">
              <a:prstClr val="black">
                <a:alpha val="49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Second coming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Great demonstration of God’s power.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Destruction of this world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Greatest gathering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Greatest separation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Greatest judge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Greatest book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Greatest verdict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8124" y="476672"/>
            <a:ext cx="3348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12700" dist="38100" dir="90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Will It Be a Great Day?</a:t>
            </a:r>
          </a:p>
        </p:txBody>
      </p:sp>
    </p:spTree>
    <p:extLst>
      <p:ext uri="{BB962C8B-B14F-4D97-AF65-F5344CB8AC3E}">
        <p14:creationId xmlns:p14="http://schemas.microsoft.com/office/powerpoint/2010/main" val="12526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360349"/>
            <a:ext cx="6120680" cy="4137303"/>
          </a:xfrm>
          <a:prstGeom prst="roundRect">
            <a:avLst/>
          </a:prstGeom>
          <a:solidFill>
            <a:schemeClr val="accent5"/>
          </a:solidFill>
          <a:effectLst>
            <a:outerShdw blurRad="50800" dist="76200" dir="2700000" algn="tl" rotWithShape="0">
              <a:prstClr val="black">
                <a:alpha val="49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 day of honor for Christ.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 day of reunion.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 day of great rejoicing and reward for some.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 sadness and punishment for the unbelieving.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476672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12700" dist="38100" dir="90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Day Will It Be?</a:t>
            </a:r>
          </a:p>
        </p:txBody>
      </p:sp>
    </p:spTree>
    <p:extLst>
      <p:ext uri="{BB962C8B-B14F-4D97-AF65-F5344CB8AC3E}">
        <p14:creationId xmlns:p14="http://schemas.microsoft.com/office/powerpoint/2010/main" val="15332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80528" y="171718"/>
            <a:ext cx="6120680" cy="651456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9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Live in consciousness of it.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Seek the peace which is in Christ now.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Guard against falling from our steadfastness.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Make it our goal to continue to grow.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Be diligent to make certain.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476672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12700" dist="38100" dir="90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Must We Live to Get Ready for that Day?</a:t>
            </a:r>
          </a:p>
        </p:txBody>
      </p:sp>
    </p:spTree>
    <p:extLst>
      <p:ext uri="{BB962C8B-B14F-4D97-AF65-F5344CB8AC3E}">
        <p14:creationId xmlns:p14="http://schemas.microsoft.com/office/powerpoint/2010/main" val="6067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524" y="116632"/>
            <a:ext cx="4464496" cy="5620435"/>
          </a:xfrm>
          <a:prstGeom prst="roundRect">
            <a:avLst/>
          </a:prstGeom>
          <a:solidFill>
            <a:schemeClr val="accent5"/>
          </a:solidFill>
          <a:effectLst>
            <a:outerShdw blurRad="50800" dist="76200" dir="2700000" algn="tl" rotWithShape="0">
              <a:prstClr val="black">
                <a:alpha val="4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That day is inescapable.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 Bible IS going to matter.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 importance of following Jesus.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32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“Now is the accepted time”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132" y="476672"/>
            <a:ext cx="33123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12700" dist="38100" dir="90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 things you need to remember:</a:t>
            </a:r>
          </a:p>
        </p:txBody>
      </p:sp>
    </p:spTree>
    <p:extLst>
      <p:ext uri="{BB962C8B-B14F-4D97-AF65-F5344CB8AC3E}">
        <p14:creationId xmlns:p14="http://schemas.microsoft.com/office/powerpoint/2010/main" val="14182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08" y="519641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A Great Day Coming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74081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66"/>
                </a:solidFill>
                <a:effectLst>
                  <a:outerShdw blurRad="12700" dist="38100" dir="9000000" algn="tl" rotWithShape="0">
                    <a:prstClr val="black">
                      <a:alpha val="64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Ready?</a:t>
            </a:r>
          </a:p>
        </p:txBody>
      </p:sp>
    </p:spTree>
    <p:extLst>
      <p:ext uri="{BB962C8B-B14F-4D97-AF65-F5344CB8AC3E}">
        <p14:creationId xmlns:p14="http://schemas.microsoft.com/office/powerpoint/2010/main" val="15953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193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Comic Sans MS</vt:lpstr>
      <vt:lpstr>Arial</vt:lpstr>
      <vt:lpstr>Tahoma</vt:lpstr>
      <vt:lpstr>Calibri</vt:lpstr>
      <vt:lpstr>Times New Roman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Jim Deason</cp:lastModifiedBy>
  <cp:revision>182</cp:revision>
  <dcterms:created xsi:type="dcterms:W3CDTF">2005-04-15T19:25:47Z</dcterms:created>
  <dcterms:modified xsi:type="dcterms:W3CDTF">2017-10-25T20:27:29Z</dcterms:modified>
</cp:coreProperties>
</file>