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Abadi MT Condense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  <p:embeddedFont>
      <p:font typeface="Arial Black" panose="020B0A04020102020204" pitchFamily="34" charset="0"/>
      <p:regular r:id="rId15"/>
      <p:bold r:id="rId16"/>
    </p:embeddedFont>
    <p:embeddedFont>
      <p:font typeface="Andy" panose="020B0604020202020204" charset="0"/>
      <p:bold r:id="rId17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4714884"/>
            <a:ext cx="7772400" cy="1470025"/>
          </a:xfrm>
        </p:spPr>
        <p:txBody>
          <a:bodyPr/>
          <a:lstStyle>
            <a:lvl1pPr algn="ctr">
              <a:defRPr sz="4000" b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5F63-9DEE-4258-8A70-F51442B665BB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92F4-B884-4A50-A4A5-80DD2D832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4C68-C4C7-455E-BC7A-2189FEF7B22A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6A52-5BC3-4B0E-A958-A0090568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64B4-2F2C-45A0-948A-9DB1370E76F1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5028-E883-4882-9E70-585AC25A1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642942"/>
          </a:xfrm>
        </p:spPr>
        <p:txBody>
          <a:bodyPr/>
          <a:lstStyle>
            <a:lvl1pPr>
              <a:defRPr sz="3500" b="1" i="1" cap="none" spc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983179"/>
          </a:xfrm>
        </p:spPr>
        <p:txBody>
          <a:bodyPr/>
          <a:lstStyle>
            <a:lvl1pPr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  <a:lvl2pPr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2pPr>
            <a:lvl3pPr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3pPr>
            <a:lvl4pPr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4pPr>
            <a:lvl5pPr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9D82-0959-4453-8A53-9D031372DCAC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4D4C-DA1A-4AAB-A50F-1B41F0C0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69EA-FD50-48B2-9D6E-F917E30A0467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A7BB-A9EB-4304-8E11-A09FF12A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B60F-8869-4A4E-BEF6-6876204AB4A3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B4C7-D168-4E6C-BF5F-2AB8B010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F7B2-76A1-4EC6-9E8E-FFC640CD9604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7419-E1C7-4551-910F-0FD607FD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2007-6247-48ED-97CB-DD447EAA6266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833A-FB0E-42BE-8F51-2097205C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0F11-A433-47B3-B846-FF5588B65DD4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EC8A-EDD6-4F8D-8AA9-C747FEF5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6FE2-87D7-41DC-954B-D54384481E7F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93B2-80F4-4145-B7A8-FCDE52B01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80DA-EDD1-42F7-AFD3-579FC23D71DE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9A93-C30C-4689-B3C1-57285EEB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Documents and Settings\user\Mis documentos\la biblia.bmp"/>
          <p:cNvPicPr>
            <a:picLocks noChangeAspect="1" noChangeArrowheads="1"/>
          </p:cNvPicPr>
          <p:nvPr/>
        </p:nvPicPr>
        <p:blipFill>
          <a:blip r:embed="rId1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r="3622" b="11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357188" y="214313"/>
            <a:ext cx="83581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57188" y="1357313"/>
            <a:ext cx="83581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E4950-8E0E-4D4E-905F-878164D80C25}" type="datetimeFigureOut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B8A23-B567-40E5-B62E-27ACC874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Calibri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280698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dist="76200" dir="3600000" algn="ctr" rotWithShape="0">
                    <a:schemeClr val="tx1"/>
                  </a:outerShdw>
                </a:effectLst>
                <a:latin typeface="Impact" pitchFamily="34" charset="0"/>
              </a:rPr>
              <a:t>The Work of the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00" y="3581400"/>
            <a:ext cx="2971800" cy="8793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CHURCH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200" y="1663899"/>
            <a:ext cx="2800350" cy="1368861"/>
            <a:chOff x="349352" y="2143780"/>
            <a:chExt cx="2800350" cy="1368861"/>
          </a:xfrm>
        </p:grpSpPr>
        <p:sp>
          <p:nvSpPr>
            <p:cNvPr id="5" name="TextBox 4"/>
            <p:cNvSpPr txBox="1"/>
            <p:nvPr/>
          </p:nvSpPr>
          <p:spPr>
            <a:xfrm>
              <a:off x="349352" y="2143780"/>
              <a:ext cx="2800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dist="76200" dir="3600000" algn="ctr" rotWithShape="0">
                      <a:schemeClr val="tx1"/>
                    </a:outerShdw>
                  </a:effectLst>
                  <a:latin typeface="Impact" pitchFamily="34" charset="0"/>
                </a:rPr>
                <a:t>The Work of 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2727" y="27432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outerShdw dist="76200" dir="2400000" algn="ctr" rotWithShape="0">
                      <a:schemeClr val="tx1"/>
                    </a:outerShdw>
                  </a:effectLst>
                  <a:latin typeface="Impact" pitchFamily="34" charset="0"/>
                </a:rPr>
                <a:t>CHURCH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2750" y="76200"/>
            <a:ext cx="6191250" cy="4767263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Assembled together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Observe the Lord’s Supper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Sing together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Prayed 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Preach/teach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Contributed into a common treasury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Supported preaching of the gospel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Attended to the needs of destitute saints.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Exercised discipline.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900" y="4925139"/>
            <a:ext cx="6934200" cy="2009061"/>
          </a:xfrm>
          <a:prstGeom prst="round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66"/>
                </a:solidFill>
                <a:latin typeface="Abadi MT Condensed" pitchFamily="34" charset="0"/>
              </a:rPr>
              <a:t>Observations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badi MT Condensed" pitchFamily="34" charset="0"/>
              </a:rPr>
              <a:t>I believe this to be a comprehensive list.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badi MT Condensed" pitchFamily="34" charset="0"/>
              </a:rPr>
              <a:t>The list is relatively short. There are not a lot of different things to do. Simple.</a:t>
            </a:r>
          </a:p>
        </p:txBody>
      </p:sp>
    </p:spTree>
    <p:extLst>
      <p:ext uri="{BB962C8B-B14F-4D97-AF65-F5344CB8AC3E}">
        <p14:creationId xmlns:p14="http://schemas.microsoft.com/office/powerpoint/2010/main" val="40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250" y="228600"/>
            <a:ext cx="2800350" cy="1368861"/>
            <a:chOff x="349352" y="2143780"/>
            <a:chExt cx="2800350" cy="1368861"/>
          </a:xfrm>
        </p:grpSpPr>
        <p:sp>
          <p:nvSpPr>
            <p:cNvPr id="5" name="TextBox 4"/>
            <p:cNvSpPr txBox="1"/>
            <p:nvPr/>
          </p:nvSpPr>
          <p:spPr>
            <a:xfrm>
              <a:off x="349352" y="2143780"/>
              <a:ext cx="2800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dist="76200" dir="3600000" algn="ctr" rotWithShape="0">
                      <a:schemeClr val="tx1"/>
                    </a:outerShdw>
                  </a:effectLst>
                  <a:latin typeface="Impact" pitchFamily="34" charset="0"/>
                </a:rPr>
                <a:t>The Work of 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2727" y="27432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outerShdw dist="76200" dir="2400000" algn="ctr" rotWithShape="0">
                      <a:schemeClr val="tx1"/>
                    </a:outerShdw>
                  </a:effectLst>
                  <a:latin typeface="Impact" pitchFamily="34" charset="0"/>
                </a:rPr>
                <a:t>CHURCH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5027" y="76200"/>
            <a:ext cx="6095173" cy="4767263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Assembled together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Observe the Lord’s Supper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Sing together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Prayed 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Preach/teach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Contributed into a common treasury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Supported preaching of the gospel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Attended to the needs of destitute saints.</a:t>
            </a:r>
          </a:p>
          <a:p>
            <a:pPr marL="398463" indent="-3984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Exercised discipline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900" y="4876800"/>
            <a:ext cx="6934200" cy="2009061"/>
          </a:xfrm>
          <a:prstGeom prst="round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FF66"/>
                </a:solidFill>
                <a:latin typeface="Impact" pitchFamily="34" charset="0"/>
              </a:rPr>
              <a:t>Observations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badi MT Condensed" pitchFamily="34" charset="0"/>
              </a:rPr>
              <a:t>I believe this to be a comprehensive list.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badi MT Condensed" pitchFamily="34" charset="0"/>
              </a:rPr>
              <a:t>The list is relatively short. There are not a lot of different things to do. Simple.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23" y="1905000"/>
            <a:ext cx="2649604" cy="2043113"/>
          </a:xfrm>
          <a:prstGeom prst="round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Evangelism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Edification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Benevolence</a:t>
            </a:r>
          </a:p>
        </p:txBody>
      </p:sp>
    </p:spTree>
    <p:extLst>
      <p:ext uri="{BB962C8B-B14F-4D97-AF65-F5344CB8AC3E}">
        <p14:creationId xmlns:p14="http://schemas.microsoft.com/office/powerpoint/2010/main" val="3043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250" y="228600"/>
            <a:ext cx="2800350" cy="1368861"/>
            <a:chOff x="349352" y="2143780"/>
            <a:chExt cx="2800350" cy="1368861"/>
          </a:xfrm>
        </p:grpSpPr>
        <p:sp>
          <p:nvSpPr>
            <p:cNvPr id="5" name="TextBox 4"/>
            <p:cNvSpPr txBox="1"/>
            <p:nvPr/>
          </p:nvSpPr>
          <p:spPr>
            <a:xfrm>
              <a:off x="349352" y="2143780"/>
              <a:ext cx="2800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dist="76200" dir="3600000" algn="ctr" rotWithShape="0">
                      <a:schemeClr val="tx1"/>
                    </a:outerShdw>
                  </a:effectLst>
                  <a:latin typeface="Impact" pitchFamily="34" charset="0"/>
                </a:rPr>
                <a:t>The Work of 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2727" y="27432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outerShdw dist="76200" dir="2400000" algn="ctr" rotWithShape="0">
                      <a:schemeClr val="tx1"/>
                    </a:outerShdw>
                  </a:effectLst>
                  <a:latin typeface="Impact" pitchFamily="34" charset="0"/>
                </a:rPr>
                <a:t>CHURCH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2750" y="228600"/>
            <a:ext cx="5962650" cy="4426744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u="sng" dirty="0">
                <a:solidFill>
                  <a:srgbClr val="FFFF66"/>
                </a:solidFill>
                <a:latin typeface="Impact" pitchFamily="34" charset="0"/>
              </a:rPr>
              <a:t>How The Church Does Its Work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Through Its </a:t>
            </a:r>
            <a:r>
              <a:rPr lang="en-US" sz="2600" b="1" dirty="0">
                <a:solidFill>
                  <a:srgbClr val="FFFF66"/>
                </a:solidFill>
                <a:latin typeface="Abadi MT Condensed" pitchFamily="34" charset="0"/>
              </a:rPr>
              <a:t>Elders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… Ac 11:29-20;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Through Its </a:t>
            </a:r>
            <a:r>
              <a:rPr lang="en-US" sz="2600" b="1" dirty="0">
                <a:solidFill>
                  <a:srgbClr val="FFFF66"/>
                </a:solidFill>
                <a:latin typeface="Abadi MT Condensed" pitchFamily="34" charset="0"/>
              </a:rPr>
              <a:t>Assembly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… </a:t>
            </a:r>
            <a:r>
              <a:rPr lang="en-US" sz="2600" b="1" dirty="0" err="1">
                <a:solidFill>
                  <a:schemeClr val="bg1"/>
                </a:solidFill>
                <a:latin typeface="Abadi MT Condensed" pitchFamily="34" charset="0"/>
              </a:rPr>
              <a:t>Hb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 10:23-25; Ac 20:7; 1Co 14; 5:3-5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Through </a:t>
            </a:r>
            <a:r>
              <a:rPr lang="en-US" sz="2600" b="1" dirty="0">
                <a:solidFill>
                  <a:srgbClr val="FFFF66"/>
                </a:solidFill>
                <a:latin typeface="Abadi MT Condensed" pitchFamily="34" charset="0"/>
              </a:rPr>
              <a:t>appointed agents/members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… Ac 6:1-3; </a:t>
            </a:r>
            <a:r>
              <a:rPr lang="en-US" sz="2600" b="1" dirty="0" err="1">
                <a:solidFill>
                  <a:schemeClr val="bg1"/>
                </a:solidFill>
                <a:latin typeface="Abadi MT Condensed" pitchFamily="34" charset="0"/>
              </a:rPr>
              <a:t>Rm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 16:1; </a:t>
            </a:r>
            <a:r>
              <a:rPr lang="en-US" sz="2600" b="1" dirty="0" err="1">
                <a:solidFill>
                  <a:schemeClr val="bg1"/>
                </a:solidFill>
                <a:latin typeface="Abadi MT Condensed" pitchFamily="34" charset="0"/>
              </a:rPr>
              <a:t>Eph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 4:11-12; 1Co 16:1-4; 2Co 8:16-19; Phil 2:25; 4:18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Through Its </a:t>
            </a:r>
            <a:r>
              <a:rPr lang="en-US" sz="2600" b="1" dirty="0">
                <a:solidFill>
                  <a:srgbClr val="FFFF66"/>
                </a:solidFill>
                <a:latin typeface="Abadi MT Condensed" pitchFamily="34" charset="0"/>
              </a:rPr>
              <a:t>funds</a:t>
            </a: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… Ac 4:32-35; 1Co 16:1-4; Phil 4:14-18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23" y="1905000"/>
            <a:ext cx="2649604" cy="2043113"/>
          </a:xfrm>
          <a:prstGeom prst="round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Evangelism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Edification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Benevolence</a:t>
            </a:r>
          </a:p>
        </p:txBody>
      </p:sp>
    </p:spTree>
    <p:extLst>
      <p:ext uri="{BB962C8B-B14F-4D97-AF65-F5344CB8AC3E}">
        <p14:creationId xmlns:p14="http://schemas.microsoft.com/office/powerpoint/2010/main" val="32501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250" y="228600"/>
            <a:ext cx="2800350" cy="1368861"/>
            <a:chOff x="349352" y="2143780"/>
            <a:chExt cx="2800350" cy="1368861"/>
          </a:xfrm>
        </p:grpSpPr>
        <p:sp>
          <p:nvSpPr>
            <p:cNvPr id="5" name="TextBox 4"/>
            <p:cNvSpPr txBox="1"/>
            <p:nvPr/>
          </p:nvSpPr>
          <p:spPr>
            <a:xfrm>
              <a:off x="349352" y="2143780"/>
              <a:ext cx="2800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dist="76200" dir="3600000" algn="ctr" rotWithShape="0">
                      <a:schemeClr val="tx1"/>
                    </a:outerShdw>
                  </a:effectLst>
                  <a:latin typeface="Impact" pitchFamily="34" charset="0"/>
                </a:rPr>
                <a:t>The Work of 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2727" y="27432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outerShdw dist="76200" dir="2400000" algn="ctr" rotWithShape="0">
                      <a:schemeClr val="tx1"/>
                    </a:outerShdw>
                  </a:effectLst>
                  <a:latin typeface="Impact" pitchFamily="34" charset="0"/>
                </a:rPr>
                <a:t>CHURCH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2750" y="228600"/>
            <a:ext cx="5962650" cy="4239458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u="sng" dirty="0">
                <a:solidFill>
                  <a:srgbClr val="FFFF66"/>
                </a:solidFill>
                <a:latin typeface="Impact" pitchFamily="34" charset="0"/>
              </a:rPr>
              <a:t>It Is NOT the mission of the church to: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Provide recreation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Promote social work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Provide relief to the world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Engage in business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Provide secular education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Promote political agendas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Abadi MT Condensed" pitchFamily="34" charset="0"/>
              </a:rPr>
              <a:t>Build/fund human institutions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23" y="1905000"/>
            <a:ext cx="2649604" cy="2043113"/>
          </a:xfrm>
          <a:prstGeom prst="round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Evangelism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Edification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Benevolence</a:t>
            </a:r>
          </a:p>
        </p:txBody>
      </p:sp>
    </p:spTree>
    <p:extLst>
      <p:ext uri="{BB962C8B-B14F-4D97-AF65-F5344CB8AC3E}">
        <p14:creationId xmlns:p14="http://schemas.microsoft.com/office/powerpoint/2010/main" val="3037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250" y="228600"/>
            <a:ext cx="2800350" cy="1368861"/>
            <a:chOff x="349352" y="2143780"/>
            <a:chExt cx="2800350" cy="1368861"/>
          </a:xfrm>
        </p:grpSpPr>
        <p:sp>
          <p:nvSpPr>
            <p:cNvPr id="5" name="TextBox 4"/>
            <p:cNvSpPr txBox="1"/>
            <p:nvPr/>
          </p:nvSpPr>
          <p:spPr>
            <a:xfrm>
              <a:off x="349352" y="2143780"/>
              <a:ext cx="2800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dist="76200" dir="3600000" algn="ctr" rotWithShape="0">
                      <a:schemeClr val="tx1"/>
                    </a:outerShdw>
                  </a:effectLst>
                  <a:latin typeface="Impact" pitchFamily="34" charset="0"/>
                </a:rPr>
                <a:t>The Work of 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2727" y="27432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outerShdw dist="76200" dir="2400000" algn="ctr" rotWithShape="0">
                      <a:schemeClr val="tx1"/>
                    </a:outerShdw>
                  </a:effectLst>
                  <a:latin typeface="Impact" pitchFamily="34" charset="0"/>
                </a:rPr>
                <a:t>CHURCH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2750" y="228600"/>
            <a:ext cx="5962650" cy="4528899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ndy" pitchFamily="66" charset="0"/>
              </a:rPr>
              <a:t>What is our attitude toward the work of the church?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Andy" pitchFamily="66" charset="0"/>
              </a:rPr>
              <a:t>Do we believe it is important?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Andy" pitchFamily="66" charset="0"/>
              </a:rPr>
              <a:t>What are YOU willing and ready to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23" y="1905000"/>
            <a:ext cx="2649604" cy="2043113"/>
          </a:xfrm>
          <a:prstGeom prst="round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Evangelism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Edification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Impact" pitchFamily="34" charset="0"/>
              </a:rPr>
              <a:t>Benevolence</a:t>
            </a:r>
          </a:p>
        </p:txBody>
      </p:sp>
    </p:spTree>
    <p:extLst>
      <p:ext uri="{BB962C8B-B14F-4D97-AF65-F5344CB8AC3E}">
        <p14:creationId xmlns:p14="http://schemas.microsoft.com/office/powerpoint/2010/main" val="42776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pen Bi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C0870C-2C77-4862-87B6-D481C5F6D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Bible</Template>
  <TotalTime>1362</TotalTime>
  <Words>290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Abadi MT Condensed</vt:lpstr>
      <vt:lpstr>Arial</vt:lpstr>
      <vt:lpstr>Calibri</vt:lpstr>
      <vt:lpstr>Impact</vt:lpstr>
      <vt:lpstr>Arial Black</vt:lpstr>
      <vt:lpstr>Andy</vt:lpstr>
      <vt:lpstr>Wingdings</vt:lpstr>
      <vt:lpstr>Open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Jim</dc:creator>
  <cp:lastModifiedBy>Jim Deason</cp:lastModifiedBy>
  <cp:revision>8</cp:revision>
  <dcterms:created xsi:type="dcterms:W3CDTF">2012-08-18T14:52:01Z</dcterms:created>
  <dcterms:modified xsi:type="dcterms:W3CDTF">2017-10-22T11:07:45Z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TC300071749990</vt:lpwstr>
  </property>
</Properties>
</file>