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61" r:id="rId3"/>
    <p:sldId id="265" r:id="rId4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5"/>
      <p:bold r:id="rId6"/>
      <p:italic r:id="rId7"/>
      <p:boldItalic r:id="rId8"/>
    </p:embeddedFont>
    <p:embeddedFont>
      <p:font typeface="Trebuchet MS" panose="020B0603020202020204" pitchFamily="34" charset="0"/>
      <p:regular r:id="rId9"/>
      <p:bold r:id="rId10"/>
      <p:italic r:id="rId11"/>
      <p:boldItalic r:id="rId12"/>
    </p:embeddedFont>
    <p:embeddedFont>
      <p:font typeface="Aegyptus" panose="020405020508060A0203" pitchFamily="18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A9172"/>
    <a:srgbClr val="181101"/>
    <a:srgbClr val="94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79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105768" y="3255356"/>
            <a:ext cx="1670539" cy="416905"/>
          </a:xfrm>
        </p:spPr>
        <p:txBody>
          <a:bodyPr>
            <a:noAutofit/>
          </a:bodyPr>
          <a:lstStyle>
            <a:lvl1pPr>
              <a:defRPr sz="1400" baseline="0">
                <a:solidFill>
                  <a:srgbClr val="94DBC9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8462" y="1035538"/>
            <a:ext cx="6017845" cy="212743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105768" y="3255356"/>
            <a:ext cx="1670539" cy="416905"/>
          </a:xfrm>
        </p:spPr>
        <p:txBody>
          <a:bodyPr>
            <a:noAutofit/>
          </a:bodyPr>
          <a:lstStyle>
            <a:lvl1pPr>
              <a:defRPr sz="1400" baseline="0">
                <a:solidFill>
                  <a:srgbClr val="94DBC9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193" y="104020"/>
            <a:ext cx="8958150" cy="4925501"/>
          </a:xfrm>
        </p:spPr>
        <p:txBody>
          <a:bodyPr anchor="ctr">
            <a:normAutofit/>
          </a:bodyPr>
          <a:lstStyle>
            <a:lvl1pPr algn="ctr">
              <a:defRPr sz="40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193" y="104020"/>
            <a:ext cx="8958150" cy="4925501"/>
          </a:xfrm>
        </p:spPr>
        <p:txBody>
          <a:bodyPr anchor="ctr">
            <a:normAutofit/>
          </a:bodyPr>
          <a:lstStyle>
            <a:lvl1pPr algn="ctr">
              <a:defRPr sz="40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3155" y="5453416"/>
            <a:ext cx="2540000" cy="1022515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193" y="104020"/>
            <a:ext cx="8958150" cy="4925501"/>
          </a:xfrm>
        </p:spPr>
        <p:txBody>
          <a:bodyPr anchor="ctr">
            <a:normAutofit/>
          </a:bodyPr>
          <a:lstStyle>
            <a:lvl1pPr algn="ctr">
              <a:defRPr sz="40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46588" y="508001"/>
            <a:ext cx="8079642" cy="4615154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50523"/>
            <a:ext cx="8099180" cy="8725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46588" y="517770"/>
            <a:ext cx="8079642" cy="5783384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Georgia"/>
          <a:ea typeface="+mn-ea"/>
          <a:cs typeface="Georgia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933" y="991155"/>
            <a:ext cx="4671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>
                <a:latin typeface="Georgia" panose="02040502050405020303" pitchFamily="18" charset="0"/>
                <a:ea typeface="Aegyptus" panose="020405020508060A0203" pitchFamily="18" charset="0"/>
              </a:rPr>
              <a:t>God’s</a:t>
            </a:r>
            <a:r>
              <a:rPr lang="en-US" sz="6000" b="1" dirty="0">
                <a:latin typeface="Georgia" panose="02040502050405020303" pitchFamily="18" charset="0"/>
                <a:ea typeface="Aegyptus" panose="020405020508060A0203" pitchFamily="18" charset="0"/>
              </a:rPr>
              <a:t>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4336" y="1882952"/>
            <a:ext cx="1481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solidFill>
                  <a:srgbClr val="9A9172"/>
                </a:solidFill>
                <a:latin typeface="Georgia" panose="02040502050405020303" pitchFamily="18" charset="0"/>
                <a:ea typeface="Aegyptus" panose="020405020508060A0203" pitchFamily="18" charset="0"/>
              </a:rPr>
              <a:t>is for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9211" y="2466973"/>
            <a:ext cx="39693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>
                <a:latin typeface="Georgia" panose="02040502050405020303" pitchFamily="18" charset="0"/>
                <a:ea typeface="Aegyptus" panose="020405020508060A0203" pitchFamily="18" charset="0"/>
              </a:rPr>
              <a:t>Our</a:t>
            </a:r>
            <a:r>
              <a:rPr lang="en-US" sz="6000" b="1" dirty="0">
                <a:latin typeface="Georgia" panose="02040502050405020303" pitchFamily="18" charset="0"/>
                <a:ea typeface="Aegyptus" panose="020405020508060A0203" pitchFamily="18" charset="0"/>
              </a:rPr>
              <a:t> GOOD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8384" y="5422920"/>
            <a:ext cx="3197183" cy="1196026"/>
            <a:chOff x="5331512" y="5286798"/>
            <a:chExt cx="3197183" cy="1196026"/>
          </a:xfrm>
        </p:grpSpPr>
        <p:sp>
          <p:nvSpPr>
            <p:cNvPr id="4" name="TextBox 3"/>
            <p:cNvSpPr txBox="1"/>
            <p:nvPr/>
          </p:nvSpPr>
          <p:spPr>
            <a:xfrm>
              <a:off x="5331512" y="5286798"/>
              <a:ext cx="25266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eorgia" panose="02040502050405020303" pitchFamily="18" charset="0"/>
                  <a:ea typeface="Aegyptus" panose="020405020508060A0203" pitchFamily="18" charset="0"/>
                </a:rPr>
                <a:t>God’s</a:t>
              </a:r>
              <a:r>
                <a:rPr lang="en-US" sz="3200" b="1" i="1" dirty="0">
                  <a:latin typeface="Georgia" panose="02040502050405020303" pitchFamily="18" charset="0"/>
                  <a:ea typeface="Aegyptus" panose="020405020508060A0203" pitchFamily="18" charset="0"/>
                </a:rPr>
                <a:t> </a:t>
              </a:r>
              <a:r>
                <a:rPr lang="en-US" sz="3200" b="1" dirty="0">
                  <a:latin typeface="Georgia" panose="02040502050405020303" pitchFamily="18" charset="0"/>
                  <a:ea typeface="Aegyptus" panose="020405020508060A0203" pitchFamily="18" charset="0"/>
                </a:rPr>
                <a:t>WORD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81776" y="5733594"/>
              <a:ext cx="7761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rgbClr val="9A9172"/>
                  </a:solidFill>
                  <a:latin typeface="Georgia" panose="02040502050405020303" pitchFamily="18" charset="0"/>
                  <a:ea typeface="Aegyptus" panose="020405020508060A0203" pitchFamily="18" charset="0"/>
                </a:rPr>
                <a:t>is for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59511" y="5898049"/>
              <a:ext cx="21691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eorgia" panose="02040502050405020303" pitchFamily="18" charset="0"/>
                  <a:ea typeface="Aegyptus" panose="020405020508060A0203" pitchFamily="18" charset="0"/>
                </a:rPr>
                <a:t>Our</a:t>
              </a:r>
              <a:r>
                <a:rPr lang="en-US" sz="3200" b="1" dirty="0">
                  <a:latin typeface="Georgia" panose="02040502050405020303" pitchFamily="18" charset="0"/>
                  <a:ea typeface="Aegyptus" panose="020405020508060A0203" pitchFamily="18" charset="0"/>
                </a:rPr>
                <a:t> GOOD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34366" y="263536"/>
            <a:ext cx="787526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God tells us that His word is for our good…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 should not be surprised that a loving God would give us guidelines for our good…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Thoughtful people can and will recognize that God’s word is for our good…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Law’s regarding sexual promiscuity.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Law’s regarding the permanency of marriage.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Warnings against alcohol.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A917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A917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A917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A917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933" y="991155"/>
            <a:ext cx="4671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>
                <a:latin typeface="Georgia" panose="02040502050405020303" pitchFamily="18" charset="0"/>
                <a:ea typeface="Aegyptus" panose="020405020508060A0203" pitchFamily="18" charset="0"/>
              </a:rPr>
              <a:t>God’s</a:t>
            </a:r>
            <a:r>
              <a:rPr lang="en-US" sz="6000" b="1" dirty="0">
                <a:latin typeface="Georgia" panose="02040502050405020303" pitchFamily="18" charset="0"/>
                <a:ea typeface="Aegyptus" panose="020405020508060A0203" pitchFamily="18" charset="0"/>
              </a:rPr>
              <a:t>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4336" y="1882952"/>
            <a:ext cx="1481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solidFill>
                  <a:srgbClr val="9A9172"/>
                </a:solidFill>
                <a:latin typeface="Georgia" panose="02040502050405020303" pitchFamily="18" charset="0"/>
                <a:ea typeface="Aegyptus" panose="020405020508060A0203" pitchFamily="18" charset="0"/>
              </a:rPr>
              <a:t>is for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9211" y="2466973"/>
            <a:ext cx="39693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>
                <a:latin typeface="Georgia" panose="02040502050405020303" pitchFamily="18" charset="0"/>
                <a:ea typeface="Aegyptus" panose="020405020508060A0203" pitchFamily="18" charset="0"/>
              </a:rPr>
              <a:t>Our</a:t>
            </a:r>
            <a:r>
              <a:rPr lang="en-US" sz="6000" b="1" dirty="0">
                <a:latin typeface="Georgia" panose="02040502050405020303" pitchFamily="18" charset="0"/>
                <a:ea typeface="Aegyptus" panose="020405020508060A0203" pitchFamily="18" charset="0"/>
              </a:rPr>
              <a:t> GOOD</a:t>
            </a:r>
          </a:p>
        </p:txBody>
      </p:sp>
    </p:spTree>
    <p:extLst>
      <p:ext uri="{BB962C8B-B14F-4D97-AF65-F5344CB8AC3E}">
        <p14:creationId xmlns:p14="http://schemas.microsoft.com/office/powerpoint/2010/main" val="1380324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136</TotalTime>
  <Words>76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Georgia</vt:lpstr>
      <vt:lpstr>Trebuchet MS</vt:lpstr>
      <vt:lpstr>Arial</vt:lpstr>
      <vt:lpstr>Aegyptus</vt:lpstr>
      <vt:lpstr>Calibri</vt:lpstr>
      <vt:lpstr>Wingdings</vt:lpstr>
      <vt:lpstr>Default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Jim Deason</cp:lastModifiedBy>
  <cp:revision>32</cp:revision>
  <dcterms:created xsi:type="dcterms:W3CDTF">2014-03-26T14:03:34Z</dcterms:created>
  <dcterms:modified xsi:type="dcterms:W3CDTF">2017-10-22T11:19:54Z</dcterms:modified>
</cp:coreProperties>
</file>