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74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6" r:id="rId17"/>
    <p:sldId id="277" r:id="rId18"/>
    <p:sldId id="279" r:id="rId19"/>
    <p:sldId id="280" r:id="rId20"/>
    <p:sldId id="281" r:id="rId21"/>
    <p:sldId id="282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B2D"/>
    <a:srgbClr val="F7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10" d="100"/>
          <a:sy n="10" d="100"/>
        </p:scale>
        <p:origin x="-285" y="-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Rutter" userId="07c1aaa6c21e76e0" providerId="LiveId" clId="{AF670587-78AD-46F7-8684-918BD762FD5D}"/>
    <pc:docChg chg="undo custSel addSld delSld modSld sldOrd">
      <pc:chgData name="Landon Rutter" userId="07c1aaa6c21e76e0" providerId="LiveId" clId="{AF670587-78AD-46F7-8684-918BD762FD5D}" dt="2017-09-03T10:42:38.804" v="1458" actId="2696"/>
      <pc:docMkLst>
        <pc:docMk/>
      </pc:docMkLst>
      <pc:sldChg chg="modSp del ord">
        <pc:chgData name="Landon Rutter" userId="07c1aaa6c21e76e0" providerId="LiveId" clId="{AF670587-78AD-46F7-8684-918BD762FD5D}" dt="2017-09-02T12:18:43.314" v="1080" actId="2696"/>
        <pc:sldMkLst>
          <pc:docMk/>
          <pc:sldMk cId="2700414461" sldId="257"/>
        </pc:sldMkLst>
        <pc:spChg chg="mod">
          <ac:chgData name="Landon Rutter" userId="07c1aaa6c21e76e0" providerId="LiveId" clId="{AF670587-78AD-46F7-8684-918BD762FD5D}" dt="2017-09-02T12:10:34.546" v="950" actId="255"/>
          <ac:spMkLst>
            <pc:docMk/>
            <pc:sldMk cId="2700414461" sldId="257"/>
            <ac:spMk id="6" creationId="{382BB286-0281-40F2-A31C-58C046F2E03C}"/>
          </ac:spMkLst>
        </pc:spChg>
      </pc:sldChg>
      <pc:sldChg chg="modAnim">
        <pc:chgData name="Landon Rutter" userId="07c1aaa6c21e76e0" providerId="LiveId" clId="{AF670587-78AD-46F7-8684-918BD762FD5D}" dt="2017-09-02T12:24:29.682" v="1204" actId="20577"/>
        <pc:sldMkLst>
          <pc:docMk/>
          <pc:sldMk cId="2630077240" sldId="258"/>
        </pc:sldMkLst>
      </pc:sldChg>
      <pc:sldChg chg="addSp modSp add ord modAnim">
        <pc:chgData name="Landon Rutter" userId="07c1aaa6c21e76e0" providerId="LiveId" clId="{AF670587-78AD-46F7-8684-918BD762FD5D}" dt="2017-09-02T12:19:54.669" v="1091" actId="20577"/>
        <pc:sldMkLst>
          <pc:docMk/>
          <pc:sldMk cId="4025019844" sldId="259"/>
        </pc:sldMkLst>
        <pc:spChg chg="add mod">
          <ac:chgData name="Landon Rutter" userId="07c1aaa6c21e76e0" providerId="LiveId" clId="{AF670587-78AD-46F7-8684-918BD762FD5D}" dt="2017-09-02T12:19:41.299" v="1085" actId="14100"/>
          <ac:spMkLst>
            <pc:docMk/>
            <pc:sldMk cId="4025019844" sldId="259"/>
            <ac:spMk id="4" creationId="{84CC09EA-0CD5-41DA-A7E4-F68413F663FD}"/>
          </ac:spMkLst>
        </pc:spChg>
        <pc:picChg chg="add mod">
          <ac:chgData name="Landon Rutter" userId="07c1aaa6c21e76e0" providerId="LiveId" clId="{AF670587-78AD-46F7-8684-918BD762FD5D}" dt="2017-09-01T01:48:16.024" v="110" actId="26606"/>
          <ac:picMkLst>
            <pc:docMk/>
            <pc:sldMk cId="4025019844" sldId="259"/>
            <ac:picMk id="3" creationId="{F3BB3EC0-5F19-404F-8B23-28E23ACC37FD}"/>
          </ac:picMkLst>
        </pc:picChg>
      </pc:sldChg>
      <pc:sldChg chg="modSp add ord modAnim">
        <pc:chgData name="Landon Rutter" userId="07c1aaa6c21e76e0" providerId="LiveId" clId="{AF670587-78AD-46F7-8684-918BD762FD5D}" dt="2017-09-02T12:20:02.567" v="1097" actId="20577"/>
        <pc:sldMkLst>
          <pc:docMk/>
          <pc:sldMk cId="1065144414" sldId="260"/>
        </pc:sldMkLst>
        <pc:spChg chg="mod">
          <ac:chgData name="Landon Rutter" userId="07c1aaa6c21e76e0" providerId="LiveId" clId="{AF670587-78AD-46F7-8684-918BD762FD5D}" dt="2017-09-01T01:55:01.374" v="198" actId="1076"/>
          <ac:spMkLst>
            <pc:docMk/>
            <pc:sldMk cId="1065144414" sldId="260"/>
            <ac:spMk id="4" creationId="{84CC09EA-0CD5-41DA-A7E4-F68413F663FD}"/>
          </ac:spMkLst>
        </pc:spChg>
      </pc:sldChg>
      <pc:sldChg chg="modSp add ord modAnim">
        <pc:chgData name="Landon Rutter" userId="07c1aaa6c21e76e0" providerId="LiveId" clId="{AF670587-78AD-46F7-8684-918BD762FD5D}" dt="2017-09-02T12:20:11.490" v="1103" actId="20577"/>
        <pc:sldMkLst>
          <pc:docMk/>
          <pc:sldMk cId="2019776573" sldId="261"/>
        </pc:sldMkLst>
        <pc:spChg chg="mod">
          <ac:chgData name="Landon Rutter" userId="07c1aaa6c21e76e0" providerId="LiveId" clId="{AF670587-78AD-46F7-8684-918BD762FD5D}" dt="2017-09-01T01:58:09.605" v="259" actId="1076"/>
          <ac:spMkLst>
            <pc:docMk/>
            <pc:sldMk cId="2019776573" sldId="261"/>
            <ac:spMk id="4" creationId="{84CC09EA-0CD5-41DA-A7E4-F68413F663FD}"/>
          </ac:spMkLst>
        </pc:spChg>
        <pc:picChg chg="mod">
          <ac:chgData name="Landon Rutter" userId="07c1aaa6c21e76e0" providerId="LiveId" clId="{AF670587-78AD-46F7-8684-918BD762FD5D}" dt="2017-09-01T01:57:59.503" v="258" actId="1076"/>
          <ac:picMkLst>
            <pc:docMk/>
            <pc:sldMk cId="2019776573" sldId="261"/>
            <ac:picMk id="3" creationId="{F3BB3EC0-5F19-404F-8B23-28E23ACC37FD}"/>
          </ac:picMkLst>
        </pc:picChg>
      </pc:sldChg>
      <pc:sldChg chg="modSp add ord modAnim">
        <pc:chgData name="Landon Rutter" userId="07c1aaa6c21e76e0" providerId="LiveId" clId="{AF670587-78AD-46F7-8684-918BD762FD5D}" dt="2017-09-02T12:20:19.966" v="1109" actId="20577"/>
        <pc:sldMkLst>
          <pc:docMk/>
          <pc:sldMk cId="637381602" sldId="262"/>
        </pc:sldMkLst>
        <pc:spChg chg="mod">
          <ac:chgData name="Landon Rutter" userId="07c1aaa6c21e76e0" providerId="LiveId" clId="{AF670587-78AD-46F7-8684-918BD762FD5D}" dt="2017-09-01T02:00:35.057" v="307" actId="1076"/>
          <ac:spMkLst>
            <pc:docMk/>
            <pc:sldMk cId="637381602" sldId="262"/>
            <ac:spMk id="4" creationId="{84CC09EA-0CD5-41DA-A7E4-F68413F663FD}"/>
          </ac:spMkLst>
        </pc:spChg>
      </pc:sldChg>
      <pc:sldChg chg="modSp add modAnim">
        <pc:chgData name="Landon Rutter" userId="07c1aaa6c21e76e0" providerId="LiveId" clId="{AF670587-78AD-46F7-8684-918BD762FD5D}" dt="2017-09-02T12:49:11.062" v="1457" actId="20577"/>
        <pc:sldMkLst>
          <pc:docMk/>
          <pc:sldMk cId="526753490" sldId="263"/>
        </pc:sldMkLst>
        <pc:spChg chg="mod">
          <ac:chgData name="Landon Rutter" userId="07c1aaa6c21e76e0" providerId="LiveId" clId="{AF670587-78AD-46F7-8684-918BD762FD5D}" dt="2017-09-02T12:49:11.062" v="1457" actId="20577"/>
          <ac:spMkLst>
            <pc:docMk/>
            <pc:sldMk cId="526753490" sldId="263"/>
            <ac:spMk id="4" creationId="{84CC09EA-0CD5-41DA-A7E4-F68413F663FD}"/>
          </ac:spMkLst>
        </pc:spChg>
        <pc:picChg chg="mod">
          <ac:chgData name="Landon Rutter" userId="07c1aaa6c21e76e0" providerId="LiveId" clId="{AF670587-78AD-46F7-8684-918BD762FD5D}" dt="2017-09-01T02:03:25.795" v="359" actId="1076"/>
          <ac:picMkLst>
            <pc:docMk/>
            <pc:sldMk cId="526753490" sldId="263"/>
            <ac:picMk id="3" creationId="{F3BB3EC0-5F19-404F-8B23-28E23ACC37FD}"/>
          </ac:picMkLst>
        </pc:picChg>
      </pc:sldChg>
      <pc:sldChg chg="modSp add modAnim">
        <pc:chgData name="Landon Rutter" userId="07c1aaa6c21e76e0" providerId="LiveId" clId="{AF670587-78AD-46F7-8684-918BD762FD5D}" dt="2017-09-02T12:21:08.205" v="1129" actId="20577"/>
        <pc:sldMkLst>
          <pc:docMk/>
          <pc:sldMk cId="3848308615" sldId="264"/>
        </pc:sldMkLst>
        <pc:spChg chg="mod">
          <ac:chgData name="Landon Rutter" userId="07c1aaa6c21e76e0" providerId="LiveId" clId="{AF670587-78AD-46F7-8684-918BD762FD5D}" dt="2017-09-01T02:07:43.291" v="393" actId="1076"/>
          <ac:spMkLst>
            <pc:docMk/>
            <pc:sldMk cId="3848308615" sldId="264"/>
            <ac:spMk id="4" creationId="{84CC09EA-0CD5-41DA-A7E4-F68413F663FD}"/>
          </ac:spMkLst>
        </pc:spChg>
      </pc:sldChg>
      <pc:sldChg chg="delSp modSp add del">
        <pc:chgData name="Landon Rutter" userId="07c1aaa6c21e76e0" providerId="LiveId" clId="{AF670587-78AD-46F7-8684-918BD762FD5D}" dt="2017-09-01T02:21:47.376" v="543" actId="2696"/>
        <pc:sldMkLst>
          <pc:docMk/>
          <pc:sldMk cId="2750388941" sldId="265"/>
        </pc:sldMkLst>
        <pc:spChg chg="del mod">
          <ac:chgData name="Landon Rutter" userId="07c1aaa6c21e76e0" providerId="LiveId" clId="{AF670587-78AD-46F7-8684-918BD762FD5D}" dt="2017-09-01T02:13:22.057" v="454" actId="2696"/>
          <ac:spMkLst>
            <pc:docMk/>
            <pc:sldMk cId="2750388941" sldId="265"/>
            <ac:spMk id="4" creationId="{84CC09EA-0CD5-41DA-A7E4-F68413F663FD}"/>
          </ac:spMkLst>
        </pc:spChg>
      </pc:sldChg>
      <pc:sldChg chg="delSp modSp add del">
        <pc:chgData name="Landon Rutter" userId="07c1aaa6c21e76e0" providerId="LiveId" clId="{AF670587-78AD-46F7-8684-918BD762FD5D}" dt="2017-09-01T02:09:06.395" v="408" actId="2696"/>
        <pc:sldMkLst>
          <pc:docMk/>
          <pc:sldMk cId="4111822050" sldId="265"/>
        </pc:sldMkLst>
        <pc:spChg chg="del mod">
          <ac:chgData name="Landon Rutter" userId="07c1aaa6c21e76e0" providerId="LiveId" clId="{AF670587-78AD-46F7-8684-918BD762FD5D}" dt="2017-09-01T02:09:05.625" v="407" actId="2696"/>
          <ac:spMkLst>
            <pc:docMk/>
            <pc:sldMk cId="4111822050" sldId="265"/>
            <ac:spMk id="4" creationId="{84CC09EA-0CD5-41DA-A7E4-F68413F663FD}"/>
          </ac:spMkLst>
        </pc:spChg>
      </pc:sldChg>
      <pc:sldChg chg="addSp modSp add modAnim">
        <pc:chgData name="Landon Rutter" userId="07c1aaa6c21e76e0" providerId="LiveId" clId="{AF670587-78AD-46F7-8684-918BD762FD5D}" dt="2017-09-02T12:21:16.916" v="1135" actId="20577"/>
        <pc:sldMkLst>
          <pc:docMk/>
          <pc:sldMk cId="2859584536" sldId="266"/>
        </pc:sldMkLst>
        <pc:spChg chg="add mod">
          <ac:chgData name="Landon Rutter" userId="07c1aaa6c21e76e0" providerId="LiveId" clId="{AF670587-78AD-46F7-8684-918BD762FD5D}" dt="2017-09-01T02:15:24.713" v="485" actId="947"/>
          <ac:spMkLst>
            <pc:docMk/>
            <pc:sldMk cId="2859584536" sldId="266"/>
            <ac:spMk id="4" creationId="{D9CDAE3D-6F51-4D83-B504-151D9019DFBD}"/>
          </ac:spMkLst>
        </pc:spChg>
        <pc:picChg chg="add mod modCrop">
          <ac:chgData name="Landon Rutter" userId="07c1aaa6c21e76e0" providerId="LiveId" clId="{AF670587-78AD-46F7-8684-918BD762FD5D}" dt="2017-09-01T02:12:30.400" v="451" actId="732"/>
          <ac:picMkLst>
            <pc:docMk/>
            <pc:sldMk cId="2859584536" sldId="266"/>
            <ac:picMk id="3" creationId="{4327E244-ED60-4C24-8A66-F79AA7F5D38E}"/>
          </ac:picMkLst>
        </pc:picChg>
      </pc:sldChg>
      <pc:sldChg chg="modSp add modAnim">
        <pc:chgData name="Landon Rutter" userId="07c1aaa6c21e76e0" providerId="LiveId" clId="{AF670587-78AD-46F7-8684-918BD762FD5D}" dt="2017-09-02T12:21:25.895" v="1141" actId="20577"/>
        <pc:sldMkLst>
          <pc:docMk/>
          <pc:sldMk cId="2395017626" sldId="267"/>
        </pc:sldMkLst>
        <pc:spChg chg="mod">
          <ac:chgData name="Landon Rutter" userId="07c1aaa6c21e76e0" providerId="LiveId" clId="{AF670587-78AD-46F7-8684-918BD762FD5D}" dt="2017-09-01T02:17:13.435" v="508" actId="20577"/>
          <ac:spMkLst>
            <pc:docMk/>
            <pc:sldMk cId="2395017626" sldId="267"/>
            <ac:spMk id="4" creationId="{D9CDAE3D-6F51-4D83-B504-151D9019DFBD}"/>
          </ac:spMkLst>
        </pc:spChg>
      </pc:sldChg>
      <pc:sldChg chg="modSp add modAnim">
        <pc:chgData name="Landon Rutter" userId="07c1aaa6c21e76e0" providerId="LiveId" clId="{AF670587-78AD-46F7-8684-918BD762FD5D}" dt="2017-09-02T12:21:36.019" v="1147" actId="20577"/>
        <pc:sldMkLst>
          <pc:docMk/>
          <pc:sldMk cId="1386915602" sldId="268"/>
        </pc:sldMkLst>
        <pc:spChg chg="mod">
          <ac:chgData name="Landon Rutter" userId="07c1aaa6c21e76e0" providerId="LiveId" clId="{AF670587-78AD-46F7-8684-918BD762FD5D}" dt="2017-09-01T02:19:17.981" v="526" actId="1076"/>
          <ac:spMkLst>
            <pc:docMk/>
            <pc:sldMk cId="1386915602" sldId="268"/>
            <ac:spMk id="4" creationId="{D9CDAE3D-6F51-4D83-B504-151D9019DFBD}"/>
          </ac:spMkLst>
        </pc:spChg>
      </pc:sldChg>
      <pc:sldChg chg="modSp add modAnim">
        <pc:chgData name="Landon Rutter" userId="07c1aaa6c21e76e0" providerId="LiveId" clId="{AF670587-78AD-46F7-8684-918BD762FD5D}" dt="2017-09-02T12:32:45.439" v="1211" actId="20577"/>
        <pc:sldMkLst>
          <pc:docMk/>
          <pc:sldMk cId="564439444" sldId="269"/>
        </pc:sldMkLst>
        <pc:spChg chg="mod">
          <ac:chgData name="Landon Rutter" userId="07c1aaa6c21e76e0" providerId="LiveId" clId="{AF670587-78AD-46F7-8684-918BD762FD5D}" dt="2017-09-01T02:20:43.573" v="540" actId="20577"/>
          <ac:spMkLst>
            <pc:docMk/>
            <pc:sldMk cId="564439444" sldId="269"/>
            <ac:spMk id="4" creationId="{D9CDAE3D-6F51-4D83-B504-151D9019DFBD}"/>
          </ac:spMkLst>
        </pc:spChg>
      </pc:sldChg>
      <pc:sldChg chg="delSp add del ord">
        <pc:chgData name="Landon Rutter" userId="07c1aaa6c21e76e0" providerId="LiveId" clId="{AF670587-78AD-46F7-8684-918BD762FD5D}" dt="2017-09-02T12:27:07.558" v="1210" actId="2696"/>
        <pc:sldMkLst>
          <pc:docMk/>
          <pc:sldMk cId="1335226447" sldId="270"/>
        </pc:sldMkLst>
        <pc:spChg chg="del">
          <ac:chgData name="Landon Rutter" userId="07c1aaa6c21e76e0" providerId="LiveId" clId="{AF670587-78AD-46F7-8684-918BD762FD5D}" dt="2017-09-01T02:21:42.271" v="542" actId="478"/>
          <ac:spMkLst>
            <pc:docMk/>
            <pc:sldMk cId="1335226447" sldId="270"/>
            <ac:spMk id="4" creationId="{D9CDAE3D-6F51-4D83-B504-151D9019DFBD}"/>
          </ac:spMkLst>
        </pc:spChg>
      </pc:sldChg>
      <pc:sldChg chg="modSp add ord modAnim">
        <pc:chgData name="Landon Rutter" userId="07c1aaa6c21e76e0" providerId="LiveId" clId="{AF670587-78AD-46F7-8684-918BD762FD5D}" dt="2017-09-02T12:22:38.366" v="1160" actId="20577"/>
        <pc:sldMkLst>
          <pc:docMk/>
          <pc:sldMk cId="1139597926" sldId="271"/>
        </pc:sldMkLst>
        <pc:spChg chg="mod">
          <ac:chgData name="Landon Rutter" userId="07c1aaa6c21e76e0" providerId="LiveId" clId="{AF670587-78AD-46F7-8684-918BD762FD5D}" dt="2017-09-01T02:22:41.899" v="565" actId="1076"/>
          <ac:spMkLst>
            <pc:docMk/>
            <pc:sldMk cId="1139597926" sldId="271"/>
            <ac:spMk id="4" creationId="{84CC09EA-0CD5-41DA-A7E4-F68413F663FD}"/>
          </ac:spMkLst>
        </pc:spChg>
      </pc:sldChg>
      <pc:sldChg chg="modSp add modAnim">
        <pc:chgData name="Landon Rutter" userId="07c1aaa6c21e76e0" providerId="LiveId" clId="{AF670587-78AD-46F7-8684-918BD762FD5D}" dt="2017-09-02T12:22:48.796" v="1166" actId="20577"/>
        <pc:sldMkLst>
          <pc:docMk/>
          <pc:sldMk cId="207630381" sldId="272"/>
        </pc:sldMkLst>
        <pc:spChg chg="mod">
          <ac:chgData name="Landon Rutter" userId="07c1aaa6c21e76e0" providerId="LiveId" clId="{AF670587-78AD-46F7-8684-918BD762FD5D}" dt="2017-09-01T02:24:29.699" v="596" actId="14100"/>
          <ac:spMkLst>
            <pc:docMk/>
            <pc:sldMk cId="207630381" sldId="272"/>
            <ac:spMk id="4" creationId="{84CC09EA-0CD5-41DA-A7E4-F68413F663FD}"/>
          </ac:spMkLst>
        </pc:spChg>
        <pc:picChg chg="mod">
          <ac:chgData name="Landon Rutter" userId="07c1aaa6c21e76e0" providerId="LiveId" clId="{AF670587-78AD-46F7-8684-918BD762FD5D}" dt="2017-09-01T02:23:37.322" v="588" actId="1076"/>
          <ac:picMkLst>
            <pc:docMk/>
            <pc:sldMk cId="207630381" sldId="272"/>
            <ac:picMk id="3" creationId="{F3BB3EC0-5F19-404F-8B23-28E23ACC37FD}"/>
          </ac:picMkLst>
        </pc:picChg>
      </pc:sldChg>
      <pc:sldChg chg="modSp add modAnim">
        <pc:chgData name="Landon Rutter" userId="07c1aaa6c21e76e0" providerId="LiveId" clId="{AF670587-78AD-46F7-8684-918BD762FD5D}" dt="2017-09-02T12:22:57.626" v="1172" actId="20577"/>
        <pc:sldMkLst>
          <pc:docMk/>
          <pc:sldMk cId="1557713494" sldId="273"/>
        </pc:sldMkLst>
        <pc:spChg chg="mod">
          <ac:chgData name="Landon Rutter" userId="07c1aaa6c21e76e0" providerId="LiveId" clId="{AF670587-78AD-46F7-8684-918BD762FD5D}" dt="2017-09-01T02:27:17.895" v="632" actId="1076"/>
          <ac:spMkLst>
            <pc:docMk/>
            <pc:sldMk cId="1557713494" sldId="273"/>
            <ac:spMk id="4" creationId="{84CC09EA-0CD5-41DA-A7E4-F68413F663FD}"/>
          </ac:spMkLst>
        </pc:spChg>
      </pc:sldChg>
      <pc:sldChg chg="modSp add ord modAnim">
        <pc:chgData name="Landon Rutter" userId="07c1aaa6c21e76e0" providerId="LiveId" clId="{AF670587-78AD-46F7-8684-918BD762FD5D}" dt="2017-09-02T12:20:51.067" v="1117" actId="20577"/>
        <pc:sldMkLst>
          <pc:docMk/>
          <pc:sldMk cId="2428448986" sldId="274"/>
        </pc:sldMkLst>
        <pc:spChg chg="mod">
          <ac:chgData name="Landon Rutter" userId="07c1aaa6c21e76e0" providerId="LiveId" clId="{AF670587-78AD-46F7-8684-918BD762FD5D}" dt="2017-09-02T12:18:49.176" v="1081" actId="20577"/>
          <ac:spMkLst>
            <pc:docMk/>
            <pc:sldMk cId="2428448986" sldId="274"/>
            <ac:spMk id="6" creationId="{382BB286-0281-40F2-A31C-58C046F2E03C}"/>
          </ac:spMkLst>
        </pc:spChg>
      </pc:sldChg>
      <pc:sldChg chg="delSp modSp add del modAnim">
        <pc:chgData name="Landon Rutter" userId="07c1aaa6c21e76e0" providerId="LiveId" clId="{AF670587-78AD-46F7-8684-918BD762FD5D}" dt="2017-09-02T12:26:29.498" v="1206" actId="2696"/>
        <pc:sldMkLst>
          <pc:docMk/>
          <pc:sldMk cId="262143646" sldId="275"/>
        </pc:sldMkLst>
        <pc:spChg chg="mod">
          <ac:chgData name="Landon Rutter" userId="07c1aaa6c21e76e0" providerId="LiveId" clId="{AF670587-78AD-46F7-8684-918BD762FD5D}" dt="2017-09-02T12:19:09.487" v="1083" actId="20577"/>
          <ac:spMkLst>
            <pc:docMk/>
            <pc:sldMk cId="262143646" sldId="275"/>
            <ac:spMk id="6" creationId="{382BB286-0281-40F2-A31C-58C046F2E03C}"/>
          </ac:spMkLst>
        </pc:spChg>
        <pc:picChg chg="del">
          <ac:chgData name="Landon Rutter" userId="07c1aaa6c21e76e0" providerId="LiveId" clId="{AF670587-78AD-46F7-8684-918BD762FD5D}" dt="2017-09-02T12:26:25.830" v="1205" actId="478"/>
          <ac:picMkLst>
            <pc:docMk/>
            <pc:sldMk cId="262143646" sldId="275"/>
            <ac:picMk id="3" creationId="{1C087CB2-202A-49B7-9725-C4D638C0FC36}"/>
          </ac:picMkLst>
        </pc:picChg>
      </pc:sldChg>
      <pc:sldChg chg="modSp add modAnim">
        <pc:chgData name="Landon Rutter" userId="07c1aaa6c21e76e0" providerId="LiveId" clId="{AF670587-78AD-46F7-8684-918BD762FD5D}" dt="2017-09-02T12:35:01.072" v="1294" actId="6549"/>
        <pc:sldMkLst>
          <pc:docMk/>
          <pc:sldMk cId="2379393064" sldId="276"/>
        </pc:sldMkLst>
        <pc:spChg chg="mod">
          <ac:chgData name="Landon Rutter" userId="07c1aaa6c21e76e0" providerId="LiveId" clId="{AF670587-78AD-46F7-8684-918BD762FD5D}" dt="2017-09-02T12:35:01.072" v="1294" actId="6549"/>
          <ac:spMkLst>
            <pc:docMk/>
            <pc:sldMk cId="2379393064" sldId="276"/>
            <ac:spMk id="6" creationId="{382BB286-0281-40F2-A31C-58C046F2E03C}"/>
          </ac:spMkLst>
        </pc:spChg>
      </pc:sldChg>
      <pc:sldChg chg="modSp add modAnim">
        <pc:chgData name="Landon Rutter" userId="07c1aaa6c21e76e0" providerId="LiveId" clId="{AF670587-78AD-46F7-8684-918BD762FD5D}" dt="2017-09-02T12:43:39.369" v="1451" actId="20577"/>
        <pc:sldMkLst>
          <pc:docMk/>
          <pc:sldMk cId="3639489199" sldId="277"/>
        </pc:sldMkLst>
        <pc:spChg chg="mod">
          <ac:chgData name="Landon Rutter" userId="07c1aaa6c21e76e0" providerId="LiveId" clId="{AF670587-78AD-46F7-8684-918BD762FD5D}" dt="2017-09-02T12:43:39.369" v="1451" actId="20577"/>
          <ac:spMkLst>
            <pc:docMk/>
            <pc:sldMk cId="3639489199" sldId="277"/>
            <ac:spMk id="6" creationId="{382BB286-0281-40F2-A31C-58C046F2E03C}"/>
          </ac:spMkLst>
        </pc:spChg>
      </pc:sldChg>
      <pc:sldChg chg="modSp add del ord modAnim">
        <pc:chgData name="Landon Rutter" userId="07c1aaa6c21e76e0" providerId="LiveId" clId="{AF670587-78AD-46F7-8684-918BD762FD5D}" dt="2017-09-03T10:42:38.804" v="1458" actId="2696"/>
        <pc:sldMkLst>
          <pc:docMk/>
          <pc:sldMk cId="2030684301" sldId="278"/>
        </pc:sldMkLst>
        <pc:spChg chg="mod">
          <ac:chgData name="Landon Rutter" userId="07c1aaa6c21e76e0" providerId="LiveId" clId="{AF670587-78AD-46F7-8684-918BD762FD5D}" dt="2017-09-02T12:38:28.652" v="1343" actId="20577"/>
          <ac:spMkLst>
            <pc:docMk/>
            <pc:sldMk cId="2030684301" sldId="278"/>
            <ac:spMk id="4" creationId="{84CC09EA-0CD5-41DA-A7E4-F68413F663FD}"/>
          </ac:spMkLst>
        </pc:spChg>
      </pc:sldChg>
      <pc:sldChg chg="modSp add modAnim">
        <pc:chgData name="Landon Rutter" userId="07c1aaa6c21e76e0" providerId="LiveId" clId="{AF670587-78AD-46F7-8684-918BD762FD5D}" dt="2017-09-02T12:39:23.013" v="1354" actId="1076"/>
        <pc:sldMkLst>
          <pc:docMk/>
          <pc:sldMk cId="2468744334" sldId="279"/>
        </pc:sldMkLst>
        <pc:spChg chg="mod">
          <ac:chgData name="Landon Rutter" userId="07c1aaa6c21e76e0" providerId="LiveId" clId="{AF670587-78AD-46F7-8684-918BD762FD5D}" dt="2017-09-02T12:39:23.013" v="1354" actId="1076"/>
          <ac:spMkLst>
            <pc:docMk/>
            <pc:sldMk cId="2468744334" sldId="279"/>
            <ac:spMk id="4" creationId="{84CC09EA-0CD5-41DA-A7E4-F68413F663FD}"/>
          </ac:spMkLst>
        </pc:spChg>
      </pc:sldChg>
      <pc:sldChg chg="modSp add modAnim">
        <pc:chgData name="Landon Rutter" userId="07c1aaa6c21e76e0" providerId="LiveId" clId="{AF670587-78AD-46F7-8684-918BD762FD5D}" dt="2017-09-02T12:40:49.942" v="1380" actId="20577"/>
        <pc:sldMkLst>
          <pc:docMk/>
          <pc:sldMk cId="3486401855" sldId="280"/>
        </pc:sldMkLst>
        <pc:spChg chg="mod">
          <ac:chgData name="Landon Rutter" userId="07c1aaa6c21e76e0" providerId="LiveId" clId="{AF670587-78AD-46F7-8684-918BD762FD5D}" dt="2017-09-02T12:40:49.942" v="1380" actId="20577"/>
          <ac:spMkLst>
            <pc:docMk/>
            <pc:sldMk cId="3486401855" sldId="280"/>
            <ac:spMk id="4" creationId="{84CC09EA-0CD5-41DA-A7E4-F68413F663FD}"/>
          </ac:spMkLst>
        </pc:spChg>
      </pc:sldChg>
      <pc:sldChg chg="modSp add">
        <pc:chgData name="Landon Rutter" userId="07c1aaa6c21e76e0" providerId="LiveId" clId="{AF670587-78AD-46F7-8684-918BD762FD5D}" dt="2017-09-02T12:42:45.927" v="1447" actId="20577"/>
        <pc:sldMkLst>
          <pc:docMk/>
          <pc:sldMk cId="2835960596" sldId="281"/>
        </pc:sldMkLst>
        <pc:spChg chg="mod">
          <ac:chgData name="Landon Rutter" userId="07c1aaa6c21e76e0" providerId="LiveId" clId="{AF670587-78AD-46F7-8684-918BD762FD5D}" dt="2017-09-02T12:42:45.927" v="1447" actId="20577"/>
          <ac:spMkLst>
            <pc:docMk/>
            <pc:sldMk cId="2835960596" sldId="281"/>
            <ac:spMk id="4" creationId="{84CC09EA-0CD5-41DA-A7E4-F68413F663FD}"/>
          </ac:spMkLst>
        </pc:spChg>
      </pc:sldChg>
      <pc:sldChg chg="add ord modAnim">
        <pc:chgData name="Landon Rutter" userId="07c1aaa6c21e76e0" providerId="LiveId" clId="{AF670587-78AD-46F7-8684-918BD762FD5D}" dt="2017-09-02T12:44:12.646" v="1453" actId="20577"/>
        <pc:sldMkLst>
          <pc:docMk/>
          <pc:sldMk cId="4767926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33D6-5DD0-4030-A165-5D56B6FA02D7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6707-12F8-4C02-96B4-158EC41C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F9953F2A-52B8-4305-B527-523BADBF9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A1C209-A4B5-4869-830B-3E7F36B8D4D5}"/>
              </a:ext>
            </a:extLst>
          </p:cNvPr>
          <p:cNvSpPr txBox="1"/>
          <p:nvPr/>
        </p:nvSpPr>
        <p:spPr>
          <a:xfrm>
            <a:off x="4133851" y="4724401"/>
            <a:ext cx="320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F6F5"/>
                </a:solidFill>
                <a:latin typeface="Century Gothic" panose="020B0502020202020204" pitchFamily="34" charset="0"/>
              </a:rPr>
              <a:t>1 Corinthians 1:18-31</a:t>
            </a:r>
          </a:p>
        </p:txBody>
      </p:sp>
    </p:spTree>
    <p:extLst>
      <p:ext uri="{BB962C8B-B14F-4D97-AF65-F5344CB8AC3E}">
        <p14:creationId xmlns:p14="http://schemas.microsoft.com/office/powerpoint/2010/main" val="168868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7E244-ED60-4C24-8A66-F79AA7F5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b="130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CDAE3D-6F51-4D83-B504-151D9019DFBD}"/>
              </a:ext>
            </a:extLst>
          </p:cNvPr>
          <p:cNvSpPr/>
          <p:nvPr/>
        </p:nvSpPr>
        <p:spPr>
          <a:xfrm>
            <a:off x="742461" y="783867"/>
            <a:ext cx="772160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Ezekiel 28:1-10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you are indeed wiser than Daniel; no secret is hidden from you; </a:t>
            </a:r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by your wisdom and your understanding you have made wealth for yourself and have gathered gold and silver into your treasuries; </a:t>
            </a:r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by your great wisdom in your trade you have increased your wealth, and your heart has become proud in your wealth - </a:t>
            </a:r>
          </a:p>
        </p:txBody>
      </p:sp>
    </p:spTree>
    <p:extLst>
      <p:ext uri="{BB962C8B-B14F-4D97-AF65-F5344CB8AC3E}">
        <p14:creationId xmlns:p14="http://schemas.microsoft.com/office/powerpoint/2010/main" val="23950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7E244-ED60-4C24-8A66-F79AA7F5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b="130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CDAE3D-6F51-4D83-B504-151D9019DFBD}"/>
              </a:ext>
            </a:extLst>
          </p:cNvPr>
          <p:cNvSpPr/>
          <p:nvPr/>
        </p:nvSpPr>
        <p:spPr>
          <a:xfrm>
            <a:off x="804984" y="432175"/>
            <a:ext cx="772160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Ezekiel 28:1-10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 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therefore thus says the Lord God: Because you make your heart like the heart of a god, </a:t>
            </a:r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therefore, behold, I will bring foreigners upon you, the most ruthless of the nations; and they shall draw their swords against the beauty of your wisdom and defile your splendor. </a:t>
            </a:r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They shall thrust you down into the pit, and you shall die the death of the slain in the heart of the seas.</a:t>
            </a:r>
          </a:p>
        </p:txBody>
      </p:sp>
    </p:spTree>
    <p:extLst>
      <p:ext uri="{BB962C8B-B14F-4D97-AF65-F5344CB8AC3E}">
        <p14:creationId xmlns:p14="http://schemas.microsoft.com/office/powerpoint/2010/main" val="13869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7E244-ED60-4C24-8A66-F79AA7F5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b="130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CDAE3D-6F51-4D83-B504-151D9019DFBD}"/>
              </a:ext>
            </a:extLst>
          </p:cNvPr>
          <p:cNvSpPr/>
          <p:nvPr/>
        </p:nvSpPr>
        <p:spPr>
          <a:xfrm>
            <a:off x="797168" y="1105287"/>
            <a:ext cx="77216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Ezekiel 28:1-10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 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you still say, ‘I am a god,’ in the presence of those who kill you, though you are but a man, and no god, in the hands of those who slay you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You shall die the death of the uncircumcised by the hand of foreigners; for I have spoken, declares the Lord God.”</a:t>
            </a:r>
          </a:p>
        </p:txBody>
      </p:sp>
    </p:spTree>
    <p:extLst>
      <p:ext uri="{BB962C8B-B14F-4D97-AF65-F5344CB8AC3E}">
        <p14:creationId xmlns:p14="http://schemas.microsoft.com/office/powerpoint/2010/main" val="5644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691673" y="2258014"/>
            <a:ext cx="751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1:18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the word of the cross is folly to those who are perishing, but to us who are being saved it is the power of God.</a:t>
            </a:r>
          </a:p>
        </p:txBody>
      </p:sp>
    </p:spTree>
    <p:extLst>
      <p:ext uri="{BB962C8B-B14F-4D97-AF65-F5344CB8AC3E}">
        <p14:creationId xmlns:p14="http://schemas.microsoft.com/office/powerpoint/2010/main" val="11395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683857" y="1093522"/>
            <a:ext cx="75457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1:22-23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is foolish to the Jews,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 ask for signs from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heaven. And it is foolish to the Greeks, who seek human wisdom.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when we preach that Christ was crucified, the Jews are offended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the Gentiles say it’s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 nonsense.</a:t>
            </a:r>
          </a:p>
        </p:txBody>
      </p:sp>
    </p:spTree>
    <p:extLst>
      <p:ext uri="{BB962C8B-B14F-4D97-AF65-F5344CB8AC3E}">
        <p14:creationId xmlns:p14="http://schemas.microsoft.com/office/powerpoint/2010/main" val="2076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770800" y="429216"/>
            <a:ext cx="760241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1:27-29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God chose what is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foolish in the world to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shame the wise; God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chose what is weak in the world to shame the strong; God chose what is low and despised in the world, even things that are not, to bring to nothing things that are, so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no human being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might boast in the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presence of God</a:t>
            </a:r>
          </a:p>
        </p:txBody>
      </p:sp>
    </p:spTree>
    <p:extLst>
      <p:ext uri="{BB962C8B-B14F-4D97-AF65-F5344CB8AC3E}">
        <p14:creationId xmlns:p14="http://schemas.microsoft.com/office/powerpoint/2010/main" val="15577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1C087CB2-202A-49B7-9725-C4D638C0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E605CD-24A2-4237-8838-950584B69242}"/>
              </a:ext>
            </a:extLst>
          </p:cNvPr>
          <p:cNvSpPr/>
          <p:nvPr/>
        </p:nvSpPr>
        <p:spPr>
          <a:xfrm>
            <a:off x="455855" y="548759"/>
            <a:ext cx="471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Wisdom of God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BB286-0281-40F2-A31C-58C046F2E03C}"/>
              </a:ext>
            </a:extLst>
          </p:cNvPr>
          <p:cNvSpPr/>
          <p:nvPr/>
        </p:nvSpPr>
        <p:spPr>
          <a:xfrm>
            <a:off x="455855" y="1357015"/>
            <a:ext cx="8013732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Can’t be comprehended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(Ps. 147:5; Rom. 11:33; 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Jer. 10:12; Pr. 3:19-20)</a:t>
            </a:r>
          </a:p>
          <a:p>
            <a:endParaRPr lang="en-US" sz="28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not the wisdom of the world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(Isa. 55:8-9; 1 Cor. 3:19-20; Ezek. 28:1-10)</a:t>
            </a:r>
          </a:p>
          <a:p>
            <a:endParaRPr lang="en-US" sz="28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Uses the low, poor, and weak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(1 Cor. 1:27-29)</a:t>
            </a: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1C087CB2-202A-49B7-9725-C4D638C0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E605CD-24A2-4237-8838-950584B69242}"/>
              </a:ext>
            </a:extLst>
          </p:cNvPr>
          <p:cNvSpPr/>
          <p:nvPr/>
        </p:nvSpPr>
        <p:spPr>
          <a:xfrm>
            <a:off x="455855" y="548759"/>
            <a:ext cx="471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Wisdom of God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BB286-0281-40F2-A31C-58C046F2E03C}"/>
              </a:ext>
            </a:extLst>
          </p:cNvPr>
          <p:cNvSpPr/>
          <p:nvPr/>
        </p:nvSpPr>
        <p:spPr>
          <a:xfrm>
            <a:off x="455855" y="1357015"/>
            <a:ext cx="425629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Unites mankind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(1 Cor. 1:2, 24, 30;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Gal. 3:28)</a:t>
            </a: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787268" y="2336398"/>
            <a:ext cx="75694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1:24  </a:t>
            </a:r>
          </a:p>
          <a:p>
            <a:endParaRPr lang="en-US" sz="800" b="1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to those who are called, both Jews and Greeks, Christ the power of God and the wisdom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787268" y="2336398"/>
            <a:ext cx="7569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Galatians 3:28</a:t>
            </a:r>
          </a:p>
          <a:p>
            <a:endParaRPr lang="en-US" sz="800" b="1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 is neither Jew nor Greek, there is neither slave nor free, there is no male and female, for you are all one in Christ Jesus.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1105887" y="2328984"/>
            <a:ext cx="69322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Psalm 147:5  </a:t>
            </a:r>
          </a:p>
          <a:p>
            <a:endParaRPr lang="en-US" sz="800" b="1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great is our Lord! His power is absolute! His understanding is beyond comprehension!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787268" y="2119228"/>
            <a:ext cx="7569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1:30</a:t>
            </a:r>
          </a:p>
          <a:p>
            <a:endParaRPr lang="en-US" sz="800" b="1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because of him you are in Christ Jesus, who became to us wisdom from God, righteousness and sanctification and redemption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1C087CB2-202A-49B7-9725-C4D638C0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E605CD-24A2-4237-8838-950584B69242}"/>
              </a:ext>
            </a:extLst>
          </p:cNvPr>
          <p:cNvSpPr/>
          <p:nvPr/>
        </p:nvSpPr>
        <p:spPr>
          <a:xfrm>
            <a:off x="455855" y="548759"/>
            <a:ext cx="471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Wisdom of God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BB286-0281-40F2-A31C-58C046F2E03C}"/>
              </a:ext>
            </a:extLst>
          </p:cNvPr>
          <p:cNvSpPr/>
          <p:nvPr/>
        </p:nvSpPr>
        <p:spPr>
          <a:xfrm>
            <a:off x="455855" y="1357015"/>
            <a:ext cx="6950942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Unites mankind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(1 Cor. 1:2, 24, 30;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Gal. 3:28)</a:t>
            </a: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seen in Jesus Christ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(Is. 53; 1 Cor. 1:18-31; Rom. 1:16)</a:t>
            </a: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F9953F2A-52B8-4305-B527-523BADBF9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A1C209-A4B5-4869-830B-3E7F36B8D4D5}"/>
              </a:ext>
            </a:extLst>
          </p:cNvPr>
          <p:cNvSpPr txBox="1"/>
          <p:nvPr/>
        </p:nvSpPr>
        <p:spPr>
          <a:xfrm>
            <a:off x="4133851" y="4724401"/>
            <a:ext cx="320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F6F5"/>
                </a:solidFill>
                <a:latin typeface="Century Gothic" panose="020B0502020202020204" pitchFamily="34" charset="0"/>
              </a:rPr>
              <a:t>1 Corinthians 1:18-31</a:t>
            </a:r>
          </a:p>
        </p:txBody>
      </p:sp>
    </p:spTree>
    <p:extLst>
      <p:ext uri="{BB962C8B-B14F-4D97-AF65-F5344CB8AC3E}">
        <p14:creationId xmlns:p14="http://schemas.microsoft.com/office/powerpoint/2010/main" val="26300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1121518" y="1797538"/>
            <a:ext cx="81240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Romans 11:33</a:t>
            </a:r>
            <a:r>
              <a:rPr lang="en-US" sz="3200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endParaRPr lang="en-US" sz="8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Oh, the depth of the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riches and wisdom and knowledge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God! How unsearchable are his judgments and how inscrutable his ways!</a:t>
            </a:r>
          </a:p>
          <a:p>
            <a:endParaRPr lang="en-US" sz="32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1121518" y="2008554"/>
            <a:ext cx="70690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Jeremiah 10:12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is he who made the earth by his power, who established the world by his wisdom, and by his understanding stretched out the heavens.</a:t>
            </a:r>
          </a:p>
        </p:txBody>
      </p:sp>
    </p:spTree>
    <p:extLst>
      <p:ext uri="{BB962C8B-B14F-4D97-AF65-F5344CB8AC3E}">
        <p14:creationId xmlns:p14="http://schemas.microsoft.com/office/powerpoint/2010/main" val="20197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902688" y="1406770"/>
            <a:ext cx="70690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Proverbs 3:19-20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Lord by wisdom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founded the earth; by understanding he established the heavens; by his knowledge the deeps broke open, and the clouds drop down the dew.</a:t>
            </a:r>
          </a:p>
        </p:txBody>
      </p:sp>
    </p:spTree>
    <p:extLst>
      <p:ext uri="{BB962C8B-B14F-4D97-AF65-F5344CB8AC3E}">
        <p14:creationId xmlns:p14="http://schemas.microsoft.com/office/powerpoint/2010/main" val="6373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1C087CB2-202A-49B7-9725-C4D638C0F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E605CD-24A2-4237-8838-950584B69242}"/>
              </a:ext>
            </a:extLst>
          </p:cNvPr>
          <p:cNvSpPr/>
          <p:nvPr/>
        </p:nvSpPr>
        <p:spPr>
          <a:xfrm>
            <a:off x="455855" y="548759"/>
            <a:ext cx="471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Wisdom of God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BB286-0281-40F2-A31C-58C046F2E03C}"/>
              </a:ext>
            </a:extLst>
          </p:cNvPr>
          <p:cNvSpPr/>
          <p:nvPr/>
        </p:nvSpPr>
        <p:spPr>
          <a:xfrm>
            <a:off x="455855" y="1357015"/>
            <a:ext cx="798648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Can’t be comprehended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(Ps. 147:5; Rom. 11:33; 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Jer. 10:12; Pr. 3:19-20)</a:t>
            </a:r>
          </a:p>
          <a:p>
            <a:endParaRPr lang="en-US" sz="28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not the wisdom of the world</a:t>
            </a:r>
          </a:p>
          <a:p>
            <a:r>
              <a:rPr lang="en-US" sz="3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(Isa. 55:8-9; 1 Cor. 3:19-20; Ezek. 28:1-10)</a:t>
            </a:r>
          </a:p>
          <a:p>
            <a:endParaRPr lang="en-US" sz="28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730750" y="960660"/>
            <a:ext cx="75144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1:19-20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it is written, “I will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destroy the wisdom of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wise, and the discernment of the discerning I will thwart.” Where is the one who is wise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Where is the scribe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Where is the debater of </a:t>
            </a:r>
            <a:r>
              <a:rPr lang="en-US" sz="320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age</a:t>
            </a:r>
            <a:r>
              <a:rPr lang="en-US" sz="320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r>
              <a:rPr lang="en-US" sz="320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Has not God made foolish 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wisdom of the world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endParaRPr lang="en-US" sz="3200" dirty="0">
              <a:solidFill>
                <a:srgbClr val="F7F6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F3BB3EC0-5F19-404F-8B23-28E23ACC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C09EA-0CD5-41DA-A7E4-F68413F663FD}"/>
              </a:ext>
            </a:extLst>
          </p:cNvPr>
          <p:cNvSpPr txBox="1"/>
          <p:nvPr/>
        </p:nvSpPr>
        <p:spPr>
          <a:xfrm>
            <a:off x="814770" y="2090167"/>
            <a:ext cx="751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Corinthians 1:25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foolish plan of God is wiser than the wisest of human plans, and God’s weakness is stronger than the greatest of human strength.</a:t>
            </a:r>
          </a:p>
        </p:txBody>
      </p:sp>
    </p:spTree>
    <p:extLst>
      <p:ext uri="{BB962C8B-B14F-4D97-AF65-F5344CB8AC3E}">
        <p14:creationId xmlns:p14="http://schemas.microsoft.com/office/powerpoint/2010/main" val="38483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7E244-ED60-4C24-8A66-F79AA7F5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b="130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CDAE3D-6F51-4D83-B504-151D9019DFBD}"/>
              </a:ext>
            </a:extLst>
          </p:cNvPr>
          <p:cNvSpPr/>
          <p:nvPr/>
        </p:nvSpPr>
        <p:spPr>
          <a:xfrm>
            <a:off x="742461" y="783867"/>
            <a:ext cx="765907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DA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Ezekiel 28:1-10 </a:t>
            </a:r>
          </a:p>
          <a:p>
            <a:endParaRPr lang="en-US" sz="800" b="1" dirty="0">
              <a:solidFill>
                <a:srgbClr val="FDA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word of the Lord came to me: </a:t>
            </a:r>
          </a:p>
          <a:p>
            <a:r>
              <a:rPr lang="en-US" sz="3200" baseline="300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“Son of man, say to the prince of </a:t>
            </a:r>
            <a:r>
              <a:rPr lang="en-US" sz="3200" dirty="0" err="1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Tyre</a:t>
            </a:r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Thus says the Lord God:</a:t>
            </a:r>
          </a:p>
          <a:p>
            <a:r>
              <a:rPr lang="en-US" sz="3200" dirty="0">
                <a:solidFill>
                  <a:srgbClr val="F7F6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“Because your heart is proud, and you have said, ‘I am a god, I sit in the seat of the gods, in the heart of the seas,’ yet you are but a man, and no god, though you make your heart like the heart of a god —</a:t>
            </a:r>
          </a:p>
        </p:txBody>
      </p:sp>
    </p:spTree>
    <p:extLst>
      <p:ext uri="{BB962C8B-B14F-4D97-AF65-F5344CB8AC3E}">
        <p14:creationId xmlns:p14="http://schemas.microsoft.com/office/powerpoint/2010/main" val="28595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</TotalTime>
  <Words>750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4</cp:revision>
  <dcterms:created xsi:type="dcterms:W3CDTF">2017-08-30T14:57:10Z</dcterms:created>
  <dcterms:modified xsi:type="dcterms:W3CDTF">2017-09-03T12:20:36Z</dcterms:modified>
</cp:coreProperties>
</file>