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57" r:id="rId3"/>
    <p:sldId id="258" r:id="rId4"/>
    <p:sldId id="259" r:id="rId5"/>
    <p:sldId id="260" r:id="rId6"/>
    <p:sldId id="261" r:id="rId7"/>
    <p:sldId id="262" r:id="rId8"/>
    <p:sldId id="264" r:id="rId9"/>
    <p:sldId id="263" r:id="rId10"/>
    <p:sldId id="265" r:id="rId11"/>
    <p:sldId id="266" r:id="rId12"/>
    <p:sldId id="267" r:id="rId13"/>
    <p:sldId id="269" r:id="rId14"/>
    <p:sldId id="268"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C4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61" d="100"/>
          <a:sy n="61" d="100"/>
        </p:scale>
        <p:origin x="30" y="9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ndon Rutter" userId="07c1aaa6c21e76e0" providerId="LiveId" clId="{C6E760B4-9758-465B-A03E-007324A6B12A}"/>
    <pc:docChg chg="custSel addSld delSld modSld sldOrd modMainMaster">
      <pc:chgData name="Landon Rutter" userId="07c1aaa6c21e76e0" providerId="LiveId" clId="{C6E760B4-9758-465B-A03E-007324A6B12A}" dt="2017-09-17T20:49:22.238" v="1658"/>
      <pc:docMkLst>
        <pc:docMk/>
      </pc:docMkLst>
      <pc:sldChg chg="modSp del">
        <pc:chgData name="Landon Rutter" userId="07c1aaa6c21e76e0" providerId="LiveId" clId="{C6E760B4-9758-465B-A03E-007324A6B12A}" dt="2017-09-13T18:32:24.741" v="1599" actId="2696"/>
        <pc:sldMkLst>
          <pc:docMk/>
          <pc:sldMk cId="2885228707" sldId="256"/>
        </pc:sldMkLst>
        <pc:spChg chg="mod">
          <ac:chgData name="Landon Rutter" userId="07c1aaa6c21e76e0" providerId="LiveId" clId="{C6E760B4-9758-465B-A03E-007324A6B12A}" dt="2017-09-13T18:30:49.802" v="1593" actId="6559"/>
          <ac:spMkLst>
            <pc:docMk/>
            <pc:sldMk cId="2885228707" sldId="256"/>
            <ac:spMk id="6" creationId="{BD94C0B4-D2F5-4834-98F7-CE555E4CEE5E}"/>
          </ac:spMkLst>
        </pc:spChg>
        <pc:spChg chg="mod">
          <ac:chgData name="Landon Rutter" userId="07c1aaa6c21e76e0" providerId="LiveId" clId="{C6E760B4-9758-465B-A03E-007324A6B12A}" dt="2017-09-13T18:31:02.426" v="1594" actId="255"/>
          <ac:spMkLst>
            <pc:docMk/>
            <pc:sldMk cId="2885228707" sldId="256"/>
            <ac:spMk id="7" creationId="{E758EB60-8C52-486D-956C-902EF1D530A7}"/>
          </ac:spMkLst>
        </pc:spChg>
      </pc:sldChg>
      <pc:sldChg chg="addSp modSp add modAnim">
        <pc:chgData name="Landon Rutter" userId="07c1aaa6c21e76e0" providerId="LiveId" clId="{C6E760B4-9758-465B-A03E-007324A6B12A}" dt="2017-09-13T18:33:30.576" v="1607"/>
        <pc:sldMkLst>
          <pc:docMk/>
          <pc:sldMk cId="404296928" sldId="257"/>
        </pc:sldMkLst>
        <pc:spChg chg="add mod">
          <ac:chgData name="Landon Rutter" userId="07c1aaa6c21e76e0" providerId="LiveId" clId="{C6E760B4-9758-465B-A03E-007324A6B12A}" dt="2017-09-13T18:04:37.220" v="874" actId="1076"/>
          <ac:spMkLst>
            <pc:docMk/>
            <pc:sldMk cId="404296928" sldId="257"/>
            <ac:spMk id="4" creationId="{3B9015BF-14E7-4661-BEF9-55390AC71683}"/>
          </ac:spMkLst>
        </pc:spChg>
        <pc:spChg chg="add mod">
          <ac:chgData name="Landon Rutter" userId="07c1aaa6c21e76e0" providerId="LiveId" clId="{C6E760B4-9758-465B-A03E-007324A6B12A}" dt="2017-09-13T18:06:38.733" v="887" actId="113"/>
          <ac:spMkLst>
            <pc:docMk/>
            <pc:sldMk cId="404296928" sldId="257"/>
            <ac:spMk id="5" creationId="{3E06246C-F0CC-4F2F-9989-82FF414607CA}"/>
          </ac:spMkLst>
        </pc:spChg>
        <pc:picChg chg="add mod">
          <ac:chgData name="Landon Rutter" userId="07c1aaa6c21e76e0" providerId="LiveId" clId="{C6E760B4-9758-465B-A03E-007324A6B12A}" dt="2017-09-13T18:02:38.592" v="839" actId="196"/>
          <ac:picMkLst>
            <pc:docMk/>
            <pc:sldMk cId="404296928" sldId="257"/>
            <ac:picMk id="3" creationId="{BA7EAAC6-B346-4287-B6C4-A676E69029B5}"/>
          </ac:picMkLst>
        </pc:picChg>
      </pc:sldChg>
      <pc:sldChg chg="del">
        <pc:chgData name="Landon Rutter" userId="07c1aaa6c21e76e0" providerId="LiveId" clId="{C6E760B4-9758-465B-A03E-007324A6B12A}" dt="2017-09-13T18:00:40.603" v="834" actId="2696"/>
        <pc:sldMkLst>
          <pc:docMk/>
          <pc:sldMk cId="732451210" sldId="257"/>
        </pc:sldMkLst>
      </pc:sldChg>
      <pc:sldChg chg="addSp delSp modSp add modAnim">
        <pc:chgData name="Landon Rutter" userId="07c1aaa6c21e76e0" providerId="LiveId" clId="{C6E760B4-9758-465B-A03E-007324A6B12A}" dt="2017-09-13T18:34:02.973" v="1611"/>
        <pc:sldMkLst>
          <pc:docMk/>
          <pc:sldMk cId="1096186834" sldId="258"/>
        </pc:sldMkLst>
        <pc:spChg chg="add del mod">
          <ac:chgData name="Landon Rutter" userId="07c1aaa6c21e76e0" providerId="LiveId" clId="{C6E760B4-9758-465B-A03E-007324A6B12A}" dt="2017-09-13T18:11:32.440" v="1033" actId="478"/>
          <ac:spMkLst>
            <pc:docMk/>
            <pc:sldMk cId="1096186834" sldId="258"/>
            <ac:spMk id="2" creationId="{83F4E2BA-ED01-47C0-A403-4B52121C917A}"/>
          </ac:spMkLst>
        </pc:spChg>
        <pc:spChg chg="mod">
          <ac:chgData name="Landon Rutter" userId="07c1aaa6c21e76e0" providerId="LiveId" clId="{C6E760B4-9758-465B-A03E-007324A6B12A}" dt="2017-09-13T18:11:28.536" v="1032" actId="20577"/>
          <ac:spMkLst>
            <pc:docMk/>
            <pc:sldMk cId="1096186834" sldId="258"/>
            <ac:spMk id="4" creationId="{3B9015BF-14E7-4661-BEF9-55390AC71683}"/>
          </ac:spMkLst>
        </pc:spChg>
        <pc:spChg chg="mod">
          <ac:chgData name="Landon Rutter" userId="07c1aaa6c21e76e0" providerId="LiveId" clId="{C6E760B4-9758-465B-A03E-007324A6B12A}" dt="2017-09-13T18:08:54.044" v="917" actId="20577"/>
          <ac:spMkLst>
            <pc:docMk/>
            <pc:sldMk cId="1096186834" sldId="258"/>
            <ac:spMk id="5" creationId="{3E06246C-F0CC-4F2F-9989-82FF414607CA}"/>
          </ac:spMkLst>
        </pc:spChg>
        <pc:picChg chg="mod">
          <ac:chgData name="Landon Rutter" userId="07c1aaa6c21e76e0" providerId="LiveId" clId="{C6E760B4-9758-465B-A03E-007324A6B12A}" dt="2017-09-13T18:09:31.843" v="993" actId="1076"/>
          <ac:picMkLst>
            <pc:docMk/>
            <pc:sldMk cId="1096186834" sldId="258"/>
            <ac:picMk id="3" creationId="{BA7EAAC6-B346-4287-B6C4-A676E69029B5}"/>
          </ac:picMkLst>
        </pc:picChg>
      </pc:sldChg>
      <pc:sldChg chg="add modAnim">
        <pc:chgData name="Landon Rutter" userId="07c1aaa6c21e76e0" providerId="LiveId" clId="{C6E760B4-9758-465B-A03E-007324A6B12A}" dt="2017-09-13T18:34:21.607" v="1615"/>
        <pc:sldMkLst>
          <pc:docMk/>
          <pc:sldMk cId="1927171867" sldId="259"/>
        </pc:sldMkLst>
      </pc:sldChg>
      <pc:sldChg chg="delSp modSp add modAnim">
        <pc:chgData name="Landon Rutter" userId="07c1aaa6c21e76e0" providerId="LiveId" clId="{C6E760B4-9758-465B-A03E-007324A6B12A}" dt="2017-09-13T18:34:32.783" v="1619"/>
        <pc:sldMkLst>
          <pc:docMk/>
          <pc:sldMk cId="674431397" sldId="260"/>
        </pc:sldMkLst>
        <pc:spChg chg="del">
          <ac:chgData name="Landon Rutter" userId="07c1aaa6c21e76e0" providerId="LiveId" clId="{C6E760B4-9758-465B-A03E-007324A6B12A}" dt="2017-09-13T18:12:01.203" v="1045" actId="478"/>
          <ac:spMkLst>
            <pc:docMk/>
            <pc:sldMk cId="674431397" sldId="260"/>
            <ac:spMk id="2" creationId="{83F4E2BA-ED01-47C0-A403-4B52121C917A}"/>
          </ac:spMkLst>
        </pc:spChg>
        <pc:spChg chg="mod">
          <ac:chgData name="Landon Rutter" userId="07c1aaa6c21e76e0" providerId="LiveId" clId="{C6E760B4-9758-465B-A03E-007324A6B12A}" dt="2017-09-13T18:11:57.107" v="1044" actId="20577"/>
          <ac:spMkLst>
            <pc:docMk/>
            <pc:sldMk cId="674431397" sldId="260"/>
            <ac:spMk id="4" creationId="{3B9015BF-14E7-4661-BEF9-55390AC71683}"/>
          </ac:spMkLst>
        </pc:spChg>
        <pc:spChg chg="mod">
          <ac:chgData name="Landon Rutter" userId="07c1aaa6c21e76e0" providerId="LiveId" clId="{C6E760B4-9758-465B-A03E-007324A6B12A}" dt="2017-09-13T18:13:35.319" v="1073" actId="20577"/>
          <ac:spMkLst>
            <pc:docMk/>
            <pc:sldMk cId="674431397" sldId="260"/>
            <ac:spMk id="5" creationId="{3E06246C-F0CC-4F2F-9989-82FF414607CA}"/>
          </ac:spMkLst>
        </pc:spChg>
      </pc:sldChg>
      <pc:sldChg chg="modSp add modAnim">
        <pc:chgData name="Landon Rutter" userId="07c1aaa6c21e76e0" providerId="LiveId" clId="{C6E760B4-9758-465B-A03E-007324A6B12A}" dt="2017-09-13T18:34:43.137" v="1623"/>
        <pc:sldMkLst>
          <pc:docMk/>
          <pc:sldMk cId="14492677" sldId="261"/>
        </pc:sldMkLst>
        <pc:spChg chg="mod">
          <ac:chgData name="Landon Rutter" userId="07c1aaa6c21e76e0" providerId="LiveId" clId="{C6E760B4-9758-465B-A03E-007324A6B12A}" dt="2017-09-13T18:14:22.594" v="1084" actId="20577"/>
          <ac:spMkLst>
            <pc:docMk/>
            <pc:sldMk cId="14492677" sldId="261"/>
            <ac:spMk id="4" creationId="{3B9015BF-14E7-4661-BEF9-55390AC71683}"/>
          </ac:spMkLst>
        </pc:spChg>
        <pc:spChg chg="mod">
          <ac:chgData name="Landon Rutter" userId="07c1aaa6c21e76e0" providerId="LiveId" clId="{C6E760B4-9758-465B-A03E-007324A6B12A}" dt="2017-09-13T18:15:04.958" v="1102" actId="20577"/>
          <ac:spMkLst>
            <pc:docMk/>
            <pc:sldMk cId="14492677" sldId="261"/>
            <ac:spMk id="5" creationId="{3E06246C-F0CC-4F2F-9989-82FF414607CA}"/>
          </ac:spMkLst>
        </pc:spChg>
      </pc:sldChg>
      <pc:sldChg chg="modSp add ord modAnim">
        <pc:chgData name="Landon Rutter" userId="07c1aaa6c21e76e0" providerId="LiveId" clId="{C6E760B4-9758-465B-A03E-007324A6B12A}" dt="2017-09-17T02:13:18.775" v="1657"/>
        <pc:sldMkLst>
          <pc:docMk/>
          <pc:sldMk cId="3477362696" sldId="262"/>
        </pc:sldMkLst>
        <pc:spChg chg="mod">
          <ac:chgData name="Landon Rutter" userId="07c1aaa6c21e76e0" providerId="LiveId" clId="{C6E760B4-9758-465B-A03E-007324A6B12A}" dt="2017-09-13T18:16:05.894" v="1125" actId="20577"/>
          <ac:spMkLst>
            <pc:docMk/>
            <pc:sldMk cId="3477362696" sldId="262"/>
            <ac:spMk id="4" creationId="{3B9015BF-14E7-4661-BEF9-55390AC71683}"/>
          </ac:spMkLst>
        </pc:spChg>
        <pc:spChg chg="mod">
          <ac:chgData name="Landon Rutter" userId="07c1aaa6c21e76e0" providerId="LiveId" clId="{C6E760B4-9758-465B-A03E-007324A6B12A}" dt="2017-09-13T18:18:14.412" v="1302" actId="14"/>
          <ac:spMkLst>
            <pc:docMk/>
            <pc:sldMk cId="3477362696" sldId="262"/>
            <ac:spMk id="5" creationId="{3E06246C-F0CC-4F2F-9989-82FF414607CA}"/>
          </ac:spMkLst>
        </pc:spChg>
      </pc:sldChg>
      <pc:sldChg chg="modSp add ord modAnim">
        <pc:chgData name="Landon Rutter" userId="07c1aaa6c21e76e0" providerId="LiveId" clId="{C6E760B4-9758-465B-A03E-007324A6B12A}" dt="2017-09-17T02:10:54.804" v="1655"/>
        <pc:sldMkLst>
          <pc:docMk/>
          <pc:sldMk cId="2682853731" sldId="263"/>
        </pc:sldMkLst>
        <pc:spChg chg="mod">
          <ac:chgData name="Landon Rutter" userId="07c1aaa6c21e76e0" providerId="LiveId" clId="{C6E760B4-9758-465B-A03E-007324A6B12A}" dt="2017-09-13T18:19:15.851" v="1309" actId="20577"/>
          <ac:spMkLst>
            <pc:docMk/>
            <pc:sldMk cId="2682853731" sldId="263"/>
            <ac:spMk id="4" creationId="{3B9015BF-14E7-4661-BEF9-55390AC71683}"/>
          </ac:spMkLst>
        </pc:spChg>
        <pc:spChg chg="mod">
          <ac:chgData name="Landon Rutter" userId="07c1aaa6c21e76e0" providerId="LiveId" clId="{C6E760B4-9758-465B-A03E-007324A6B12A}" dt="2017-09-13T18:19:40.021" v="1324" actId="20577"/>
          <ac:spMkLst>
            <pc:docMk/>
            <pc:sldMk cId="2682853731" sldId="263"/>
            <ac:spMk id="5" creationId="{3E06246C-F0CC-4F2F-9989-82FF414607CA}"/>
          </ac:spMkLst>
        </pc:spChg>
      </pc:sldChg>
      <pc:sldChg chg="modSp add modAnim">
        <pc:chgData name="Landon Rutter" userId="07c1aaa6c21e76e0" providerId="LiveId" clId="{C6E760B4-9758-465B-A03E-007324A6B12A}" dt="2017-09-13T18:34:55.409" v="1627"/>
        <pc:sldMkLst>
          <pc:docMk/>
          <pc:sldMk cId="2021357637" sldId="264"/>
        </pc:sldMkLst>
        <pc:spChg chg="mod">
          <ac:chgData name="Landon Rutter" userId="07c1aaa6c21e76e0" providerId="LiveId" clId="{C6E760B4-9758-465B-A03E-007324A6B12A}" dt="2017-09-13T18:23:53.005" v="1419" actId="255"/>
          <ac:spMkLst>
            <pc:docMk/>
            <pc:sldMk cId="2021357637" sldId="264"/>
            <ac:spMk id="4" creationId="{3B9015BF-14E7-4661-BEF9-55390AC71683}"/>
          </ac:spMkLst>
        </pc:spChg>
        <pc:spChg chg="mod">
          <ac:chgData name="Landon Rutter" userId="07c1aaa6c21e76e0" providerId="LiveId" clId="{C6E760B4-9758-465B-A03E-007324A6B12A}" dt="2017-09-13T18:24:53.225" v="1437" actId="20577"/>
          <ac:spMkLst>
            <pc:docMk/>
            <pc:sldMk cId="2021357637" sldId="264"/>
            <ac:spMk id="5" creationId="{3E06246C-F0CC-4F2F-9989-82FF414607CA}"/>
          </ac:spMkLst>
        </pc:spChg>
      </pc:sldChg>
      <pc:sldChg chg="modSp add del">
        <pc:chgData name="Landon Rutter" userId="07c1aaa6c21e76e0" providerId="LiveId" clId="{C6E760B4-9758-465B-A03E-007324A6B12A}" dt="2017-09-13T18:23:20.645" v="1398" actId="2696"/>
        <pc:sldMkLst>
          <pc:docMk/>
          <pc:sldMk cId="2757051196" sldId="264"/>
        </pc:sldMkLst>
        <pc:spChg chg="mod">
          <ac:chgData name="Landon Rutter" userId="07c1aaa6c21e76e0" providerId="LiveId" clId="{C6E760B4-9758-465B-A03E-007324A6B12A}" dt="2017-09-13T18:21:15.071" v="1386" actId="1035"/>
          <ac:spMkLst>
            <pc:docMk/>
            <pc:sldMk cId="2757051196" sldId="264"/>
            <ac:spMk id="4" creationId="{3B9015BF-14E7-4661-BEF9-55390AC71683}"/>
          </ac:spMkLst>
        </pc:spChg>
        <pc:spChg chg="mod">
          <ac:chgData name="Landon Rutter" userId="07c1aaa6c21e76e0" providerId="LiveId" clId="{C6E760B4-9758-465B-A03E-007324A6B12A}" dt="2017-09-13T18:22:02.537" v="1397" actId="20577"/>
          <ac:spMkLst>
            <pc:docMk/>
            <pc:sldMk cId="2757051196" sldId="264"/>
            <ac:spMk id="5" creationId="{3E06246C-F0CC-4F2F-9989-82FF414607CA}"/>
          </ac:spMkLst>
        </pc:spChg>
      </pc:sldChg>
      <pc:sldChg chg="modSp add ord modAnim">
        <pc:chgData name="Landon Rutter" userId="07c1aaa6c21e76e0" providerId="LiveId" clId="{C6E760B4-9758-465B-A03E-007324A6B12A}" dt="2017-09-17T02:11:18.590" v="1656"/>
        <pc:sldMkLst>
          <pc:docMk/>
          <pc:sldMk cId="3023983255" sldId="265"/>
        </pc:sldMkLst>
        <pc:spChg chg="mod">
          <ac:chgData name="Landon Rutter" userId="07c1aaa6c21e76e0" providerId="LiveId" clId="{C6E760B4-9758-465B-A03E-007324A6B12A}" dt="2017-09-13T18:25:59.122" v="1440" actId="20577"/>
          <ac:spMkLst>
            <pc:docMk/>
            <pc:sldMk cId="3023983255" sldId="265"/>
            <ac:spMk id="4" creationId="{3B9015BF-14E7-4661-BEF9-55390AC71683}"/>
          </ac:spMkLst>
        </pc:spChg>
        <pc:spChg chg="mod">
          <ac:chgData name="Landon Rutter" userId="07c1aaa6c21e76e0" providerId="LiveId" clId="{C6E760B4-9758-465B-A03E-007324A6B12A}" dt="2017-09-13T18:26:19.169" v="1455" actId="20577"/>
          <ac:spMkLst>
            <pc:docMk/>
            <pc:sldMk cId="3023983255" sldId="265"/>
            <ac:spMk id="5" creationId="{3E06246C-F0CC-4F2F-9989-82FF414607CA}"/>
          </ac:spMkLst>
        </pc:spChg>
      </pc:sldChg>
      <pc:sldChg chg="modSp add">
        <pc:chgData name="Landon Rutter" userId="07c1aaa6c21e76e0" providerId="LiveId" clId="{C6E760B4-9758-465B-A03E-007324A6B12A}" dt="2017-09-13T18:29:02.814" v="1566" actId="20577"/>
        <pc:sldMkLst>
          <pc:docMk/>
          <pc:sldMk cId="1927679675" sldId="266"/>
        </pc:sldMkLst>
        <pc:spChg chg="mod">
          <ac:chgData name="Landon Rutter" userId="07c1aaa6c21e76e0" providerId="LiveId" clId="{C6E760B4-9758-465B-A03E-007324A6B12A}" dt="2017-09-13T18:29:02.814" v="1566" actId="20577"/>
          <ac:spMkLst>
            <pc:docMk/>
            <pc:sldMk cId="1927679675" sldId="266"/>
            <ac:spMk id="5" creationId="{3E06246C-F0CC-4F2F-9989-82FF414607CA}"/>
          </ac:spMkLst>
        </pc:spChg>
      </pc:sldChg>
      <pc:sldChg chg="modSp add">
        <pc:chgData name="Landon Rutter" userId="07c1aaa6c21e76e0" providerId="LiveId" clId="{C6E760B4-9758-465B-A03E-007324A6B12A}" dt="2017-09-13T18:28:58.170" v="1565" actId="20577"/>
        <pc:sldMkLst>
          <pc:docMk/>
          <pc:sldMk cId="2639614965" sldId="267"/>
        </pc:sldMkLst>
        <pc:spChg chg="mod">
          <ac:chgData name="Landon Rutter" userId="07c1aaa6c21e76e0" providerId="LiveId" clId="{C6E760B4-9758-465B-A03E-007324A6B12A}" dt="2017-09-13T18:28:58.170" v="1565" actId="20577"/>
          <ac:spMkLst>
            <pc:docMk/>
            <pc:sldMk cId="2639614965" sldId="267"/>
            <ac:spMk id="5" creationId="{3E06246C-F0CC-4F2F-9989-82FF414607CA}"/>
          </ac:spMkLst>
        </pc:spChg>
      </pc:sldChg>
      <pc:sldChg chg="add">
        <pc:chgData name="Landon Rutter" userId="07c1aaa6c21e76e0" providerId="LiveId" clId="{C6E760B4-9758-465B-A03E-007324A6B12A}" dt="2017-09-13T18:28:52.682" v="1564"/>
        <pc:sldMkLst>
          <pc:docMk/>
          <pc:sldMk cId="585890548" sldId="268"/>
        </pc:sldMkLst>
      </pc:sldChg>
      <pc:sldChg chg="modSp add ord modAnim">
        <pc:chgData name="Landon Rutter" userId="07c1aaa6c21e76e0" providerId="LiveId" clId="{C6E760B4-9758-465B-A03E-007324A6B12A}" dt="2017-09-17T20:49:22.238" v="1658"/>
        <pc:sldMkLst>
          <pc:docMk/>
          <pc:sldMk cId="4280957469" sldId="269"/>
        </pc:sldMkLst>
        <pc:spChg chg="mod">
          <ac:chgData name="Landon Rutter" userId="07c1aaa6c21e76e0" providerId="LiveId" clId="{C6E760B4-9758-465B-A03E-007324A6B12A}" dt="2017-09-13T18:29:21.437" v="1572" actId="20577"/>
          <ac:spMkLst>
            <pc:docMk/>
            <pc:sldMk cId="4280957469" sldId="269"/>
            <ac:spMk id="4" creationId="{3B9015BF-14E7-4661-BEF9-55390AC71683}"/>
          </ac:spMkLst>
        </pc:spChg>
        <pc:spChg chg="mod">
          <ac:chgData name="Landon Rutter" userId="07c1aaa6c21e76e0" providerId="LiveId" clId="{C6E760B4-9758-465B-A03E-007324A6B12A}" dt="2017-09-13T18:30:13.749" v="1592" actId="20577"/>
          <ac:spMkLst>
            <pc:docMk/>
            <pc:sldMk cId="4280957469" sldId="269"/>
            <ac:spMk id="5" creationId="{3E06246C-F0CC-4F2F-9989-82FF414607CA}"/>
          </ac:spMkLst>
        </pc:spChg>
      </pc:sldChg>
      <pc:sldChg chg="addSp modSp add">
        <pc:chgData name="Landon Rutter" userId="07c1aaa6c21e76e0" providerId="LiveId" clId="{C6E760B4-9758-465B-A03E-007324A6B12A}" dt="2017-09-13T18:32:08.068" v="1598" actId="26606"/>
        <pc:sldMkLst>
          <pc:docMk/>
          <pc:sldMk cId="1093863791" sldId="270"/>
        </pc:sldMkLst>
        <pc:picChg chg="add mod">
          <ac:chgData name="Landon Rutter" userId="07c1aaa6c21e76e0" providerId="LiveId" clId="{C6E760B4-9758-465B-A03E-007324A6B12A}" dt="2017-09-13T18:32:08.068" v="1598" actId="26606"/>
          <ac:picMkLst>
            <pc:docMk/>
            <pc:sldMk cId="1093863791" sldId="270"/>
            <ac:picMk id="3" creationId="{AE6E9CEA-6DD1-436D-AD35-2EFDCCCF7577}"/>
          </ac:picMkLst>
        </pc:picChg>
      </pc:sldChg>
      <pc:sldChg chg="add ord setBg modAnim">
        <pc:chgData name="Landon Rutter" userId="07c1aaa6c21e76e0" providerId="LiveId" clId="{C6E760B4-9758-465B-A03E-007324A6B12A}" dt="2017-09-13T18:36:54.214" v="1654"/>
        <pc:sldMkLst>
          <pc:docMk/>
          <pc:sldMk cId="65848782" sldId="271"/>
        </pc:sldMkLst>
      </pc:sldChg>
      <pc:sldMasterChg chg="setBg modSldLayout">
        <pc:chgData name="Landon Rutter" userId="07c1aaa6c21e76e0" providerId="LiveId" clId="{C6E760B4-9758-465B-A03E-007324A6B12A}" dt="2017-09-13T18:36:54.214" v="1654"/>
        <pc:sldMasterMkLst>
          <pc:docMk/>
          <pc:sldMasterMk cId="2079577651" sldId="2147483660"/>
        </pc:sldMasterMkLst>
        <pc:sldLayoutChg chg="setBg">
          <pc:chgData name="Landon Rutter" userId="07c1aaa6c21e76e0" providerId="LiveId" clId="{C6E760B4-9758-465B-A03E-007324A6B12A}" dt="2017-09-13T18:36:54.214" v="1654"/>
          <pc:sldLayoutMkLst>
            <pc:docMk/>
            <pc:sldMasterMk cId="2079577651" sldId="2147483660"/>
            <pc:sldLayoutMk cId="2279322473" sldId="2147483661"/>
          </pc:sldLayoutMkLst>
        </pc:sldLayoutChg>
        <pc:sldLayoutChg chg="setBg">
          <pc:chgData name="Landon Rutter" userId="07c1aaa6c21e76e0" providerId="LiveId" clId="{C6E760B4-9758-465B-A03E-007324A6B12A}" dt="2017-09-13T18:36:54.214" v="1654"/>
          <pc:sldLayoutMkLst>
            <pc:docMk/>
            <pc:sldMasterMk cId="2079577651" sldId="2147483660"/>
            <pc:sldLayoutMk cId="1335518286" sldId="2147483662"/>
          </pc:sldLayoutMkLst>
        </pc:sldLayoutChg>
        <pc:sldLayoutChg chg="setBg">
          <pc:chgData name="Landon Rutter" userId="07c1aaa6c21e76e0" providerId="LiveId" clId="{C6E760B4-9758-465B-A03E-007324A6B12A}" dt="2017-09-13T18:36:54.214" v="1654"/>
          <pc:sldLayoutMkLst>
            <pc:docMk/>
            <pc:sldMasterMk cId="2079577651" sldId="2147483660"/>
            <pc:sldLayoutMk cId="3142956076" sldId="2147483663"/>
          </pc:sldLayoutMkLst>
        </pc:sldLayoutChg>
        <pc:sldLayoutChg chg="setBg">
          <pc:chgData name="Landon Rutter" userId="07c1aaa6c21e76e0" providerId="LiveId" clId="{C6E760B4-9758-465B-A03E-007324A6B12A}" dt="2017-09-13T18:36:54.214" v="1654"/>
          <pc:sldLayoutMkLst>
            <pc:docMk/>
            <pc:sldMasterMk cId="2079577651" sldId="2147483660"/>
            <pc:sldLayoutMk cId="3339742477" sldId="2147483664"/>
          </pc:sldLayoutMkLst>
        </pc:sldLayoutChg>
        <pc:sldLayoutChg chg="setBg">
          <pc:chgData name="Landon Rutter" userId="07c1aaa6c21e76e0" providerId="LiveId" clId="{C6E760B4-9758-465B-A03E-007324A6B12A}" dt="2017-09-13T18:36:54.214" v="1654"/>
          <pc:sldLayoutMkLst>
            <pc:docMk/>
            <pc:sldMasterMk cId="2079577651" sldId="2147483660"/>
            <pc:sldLayoutMk cId="3106802884" sldId="2147483665"/>
          </pc:sldLayoutMkLst>
        </pc:sldLayoutChg>
        <pc:sldLayoutChg chg="setBg">
          <pc:chgData name="Landon Rutter" userId="07c1aaa6c21e76e0" providerId="LiveId" clId="{C6E760B4-9758-465B-A03E-007324A6B12A}" dt="2017-09-13T18:36:54.214" v="1654"/>
          <pc:sldLayoutMkLst>
            <pc:docMk/>
            <pc:sldMasterMk cId="2079577651" sldId="2147483660"/>
            <pc:sldLayoutMk cId="3878651533" sldId="2147483666"/>
          </pc:sldLayoutMkLst>
        </pc:sldLayoutChg>
        <pc:sldLayoutChg chg="setBg">
          <pc:chgData name="Landon Rutter" userId="07c1aaa6c21e76e0" providerId="LiveId" clId="{C6E760B4-9758-465B-A03E-007324A6B12A}" dt="2017-09-13T18:36:54.214" v="1654"/>
          <pc:sldLayoutMkLst>
            <pc:docMk/>
            <pc:sldMasterMk cId="2079577651" sldId="2147483660"/>
            <pc:sldLayoutMk cId="1472057824" sldId="2147483667"/>
          </pc:sldLayoutMkLst>
        </pc:sldLayoutChg>
        <pc:sldLayoutChg chg="setBg">
          <pc:chgData name="Landon Rutter" userId="07c1aaa6c21e76e0" providerId="LiveId" clId="{C6E760B4-9758-465B-A03E-007324A6B12A}" dt="2017-09-13T18:36:54.214" v="1654"/>
          <pc:sldLayoutMkLst>
            <pc:docMk/>
            <pc:sldMasterMk cId="2079577651" sldId="2147483660"/>
            <pc:sldLayoutMk cId="1693426091" sldId="2147483668"/>
          </pc:sldLayoutMkLst>
        </pc:sldLayoutChg>
        <pc:sldLayoutChg chg="setBg">
          <pc:chgData name="Landon Rutter" userId="07c1aaa6c21e76e0" providerId="LiveId" clId="{C6E760B4-9758-465B-A03E-007324A6B12A}" dt="2017-09-13T18:36:54.214" v="1654"/>
          <pc:sldLayoutMkLst>
            <pc:docMk/>
            <pc:sldMasterMk cId="2079577651" sldId="2147483660"/>
            <pc:sldLayoutMk cId="1279116806" sldId="2147483669"/>
          </pc:sldLayoutMkLst>
        </pc:sldLayoutChg>
        <pc:sldLayoutChg chg="setBg">
          <pc:chgData name="Landon Rutter" userId="07c1aaa6c21e76e0" providerId="LiveId" clId="{C6E760B4-9758-465B-A03E-007324A6B12A}" dt="2017-09-13T18:36:54.214" v="1654"/>
          <pc:sldLayoutMkLst>
            <pc:docMk/>
            <pc:sldMasterMk cId="2079577651" sldId="2147483660"/>
            <pc:sldLayoutMk cId="3129468576" sldId="2147483670"/>
          </pc:sldLayoutMkLst>
        </pc:sldLayoutChg>
        <pc:sldLayoutChg chg="setBg">
          <pc:chgData name="Landon Rutter" userId="07c1aaa6c21e76e0" providerId="LiveId" clId="{C6E760B4-9758-465B-A03E-007324A6B12A}" dt="2017-09-13T18:36:54.214" v="1654"/>
          <pc:sldLayoutMkLst>
            <pc:docMk/>
            <pc:sldMasterMk cId="2079577651" sldId="2147483660"/>
            <pc:sldLayoutMk cId="3910165393" sldId="214748367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F28B4E-14F0-4FA8-A0AD-213851FCFA15}"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66B9B-09F0-45F4-A020-C26644947F1D}" type="slidenum">
              <a:rPr lang="en-US" smtClean="0"/>
              <a:t>‹#›</a:t>
            </a:fld>
            <a:endParaRPr lang="en-US"/>
          </a:p>
        </p:txBody>
      </p:sp>
    </p:spTree>
    <p:extLst>
      <p:ext uri="{BB962C8B-B14F-4D97-AF65-F5344CB8AC3E}">
        <p14:creationId xmlns:p14="http://schemas.microsoft.com/office/powerpoint/2010/main" val="2279322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F28B4E-14F0-4FA8-A0AD-213851FCFA15}"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66B9B-09F0-45F4-A020-C26644947F1D}" type="slidenum">
              <a:rPr lang="en-US" smtClean="0"/>
              <a:t>‹#›</a:t>
            </a:fld>
            <a:endParaRPr lang="en-US"/>
          </a:p>
        </p:txBody>
      </p:sp>
    </p:spTree>
    <p:extLst>
      <p:ext uri="{BB962C8B-B14F-4D97-AF65-F5344CB8AC3E}">
        <p14:creationId xmlns:p14="http://schemas.microsoft.com/office/powerpoint/2010/main" val="3129468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F28B4E-14F0-4FA8-A0AD-213851FCFA15}"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66B9B-09F0-45F4-A020-C26644947F1D}" type="slidenum">
              <a:rPr lang="en-US" smtClean="0"/>
              <a:t>‹#›</a:t>
            </a:fld>
            <a:endParaRPr lang="en-US"/>
          </a:p>
        </p:txBody>
      </p:sp>
    </p:spTree>
    <p:extLst>
      <p:ext uri="{BB962C8B-B14F-4D97-AF65-F5344CB8AC3E}">
        <p14:creationId xmlns:p14="http://schemas.microsoft.com/office/powerpoint/2010/main" val="391016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F28B4E-14F0-4FA8-A0AD-213851FCFA15}"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66B9B-09F0-45F4-A020-C26644947F1D}" type="slidenum">
              <a:rPr lang="en-US" smtClean="0"/>
              <a:t>‹#›</a:t>
            </a:fld>
            <a:endParaRPr lang="en-US"/>
          </a:p>
        </p:txBody>
      </p:sp>
    </p:spTree>
    <p:extLst>
      <p:ext uri="{BB962C8B-B14F-4D97-AF65-F5344CB8AC3E}">
        <p14:creationId xmlns:p14="http://schemas.microsoft.com/office/powerpoint/2010/main" val="1335518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F28B4E-14F0-4FA8-A0AD-213851FCFA15}"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66B9B-09F0-45F4-A020-C26644947F1D}" type="slidenum">
              <a:rPr lang="en-US" smtClean="0"/>
              <a:t>‹#›</a:t>
            </a:fld>
            <a:endParaRPr lang="en-US"/>
          </a:p>
        </p:txBody>
      </p:sp>
    </p:spTree>
    <p:extLst>
      <p:ext uri="{BB962C8B-B14F-4D97-AF65-F5344CB8AC3E}">
        <p14:creationId xmlns:p14="http://schemas.microsoft.com/office/powerpoint/2010/main" val="3142956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F28B4E-14F0-4FA8-A0AD-213851FCFA15}"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66B9B-09F0-45F4-A020-C26644947F1D}" type="slidenum">
              <a:rPr lang="en-US" smtClean="0"/>
              <a:t>‹#›</a:t>
            </a:fld>
            <a:endParaRPr lang="en-US"/>
          </a:p>
        </p:txBody>
      </p:sp>
    </p:spTree>
    <p:extLst>
      <p:ext uri="{BB962C8B-B14F-4D97-AF65-F5344CB8AC3E}">
        <p14:creationId xmlns:p14="http://schemas.microsoft.com/office/powerpoint/2010/main" val="3339742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F28B4E-14F0-4FA8-A0AD-213851FCFA15}" type="datetimeFigureOut">
              <a:rPr lang="en-US" smtClean="0"/>
              <a:t>9/17/2017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166B9B-09F0-45F4-A020-C26644947F1D}" type="slidenum">
              <a:rPr lang="en-US" smtClean="0"/>
              <a:t>‹#›</a:t>
            </a:fld>
            <a:endParaRPr lang="en-US"/>
          </a:p>
        </p:txBody>
      </p:sp>
    </p:spTree>
    <p:extLst>
      <p:ext uri="{BB962C8B-B14F-4D97-AF65-F5344CB8AC3E}">
        <p14:creationId xmlns:p14="http://schemas.microsoft.com/office/powerpoint/2010/main" val="3106802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F28B4E-14F0-4FA8-A0AD-213851FCFA15}" type="datetimeFigureOut">
              <a:rPr lang="en-US" smtClean="0"/>
              <a:t>9/17/2017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166B9B-09F0-45F4-A020-C26644947F1D}" type="slidenum">
              <a:rPr lang="en-US" smtClean="0"/>
              <a:t>‹#›</a:t>
            </a:fld>
            <a:endParaRPr lang="en-US"/>
          </a:p>
        </p:txBody>
      </p:sp>
    </p:spTree>
    <p:extLst>
      <p:ext uri="{BB962C8B-B14F-4D97-AF65-F5344CB8AC3E}">
        <p14:creationId xmlns:p14="http://schemas.microsoft.com/office/powerpoint/2010/main" val="387865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F28B4E-14F0-4FA8-A0AD-213851FCFA15}" type="datetimeFigureOut">
              <a:rPr lang="en-US" smtClean="0"/>
              <a:t>9/17/2017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166B9B-09F0-45F4-A020-C26644947F1D}" type="slidenum">
              <a:rPr lang="en-US" smtClean="0"/>
              <a:t>‹#›</a:t>
            </a:fld>
            <a:endParaRPr lang="en-US"/>
          </a:p>
        </p:txBody>
      </p:sp>
    </p:spTree>
    <p:extLst>
      <p:ext uri="{BB962C8B-B14F-4D97-AF65-F5344CB8AC3E}">
        <p14:creationId xmlns:p14="http://schemas.microsoft.com/office/powerpoint/2010/main" val="1472057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F28B4E-14F0-4FA8-A0AD-213851FCFA15}"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66B9B-09F0-45F4-A020-C26644947F1D}" type="slidenum">
              <a:rPr lang="en-US" smtClean="0"/>
              <a:t>‹#›</a:t>
            </a:fld>
            <a:endParaRPr lang="en-US"/>
          </a:p>
        </p:txBody>
      </p:sp>
    </p:spTree>
    <p:extLst>
      <p:ext uri="{BB962C8B-B14F-4D97-AF65-F5344CB8AC3E}">
        <p14:creationId xmlns:p14="http://schemas.microsoft.com/office/powerpoint/2010/main" val="1693426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F28B4E-14F0-4FA8-A0AD-213851FCFA15}"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66B9B-09F0-45F4-A020-C26644947F1D}" type="slidenum">
              <a:rPr lang="en-US" smtClean="0"/>
              <a:t>‹#›</a:t>
            </a:fld>
            <a:endParaRPr lang="en-US"/>
          </a:p>
        </p:txBody>
      </p:sp>
    </p:spTree>
    <p:extLst>
      <p:ext uri="{BB962C8B-B14F-4D97-AF65-F5344CB8AC3E}">
        <p14:creationId xmlns:p14="http://schemas.microsoft.com/office/powerpoint/2010/main" val="1279116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28B4E-14F0-4FA8-A0AD-213851FCFA15}" type="datetimeFigureOut">
              <a:rPr lang="en-US" smtClean="0"/>
              <a:t>9/17/2017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66B9B-09F0-45F4-A020-C26644947F1D}" type="slidenum">
              <a:rPr lang="en-US" smtClean="0"/>
              <a:t>‹#›</a:t>
            </a:fld>
            <a:endParaRPr lang="en-US"/>
          </a:p>
        </p:txBody>
      </p:sp>
    </p:spTree>
    <p:extLst>
      <p:ext uri="{BB962C8B-B14F-4D97-AF65-F5344CB8AC3E}">
        <p14:creationId xmlns:p14="http://schemas.microsoft.com/office/powerpoint/2010/main" val="2079577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up, table, food&#10;&#10;Description generated with high confidence">
            <a:extLst>
              <a:ext uri="{FF2B5EF4-FFF2-40B4-BE49-F238E27FC236}">
                <a16:creationId xmlns:a16="http://schemas.microsoft.com/office/drawing/2014/main" id="{AE6E9CEA-6DD1-436D-AD35-2EFDCCCF7577}"/>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Tree>
    <p:extLst>
      <p:ext uri="{BB962C8B-B14F-4D97-AF65-F5344CB8AC3E}">
        <p14:creationId xmlns:p14="http://schemas.microsoft.com/office/powerpoint/2010/main" val="1093863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ground, bear, sitting&#10;&#10;Description generated with very high confidence">
            <a:extLst>
              <a:ext uri="{FF2B5EF4-FFF2-40B4-BE49-F238E27FC236}">
                <a16:creationId xmlns:a16="http://schemas.microsoft.com/office/drawing/2014/main" id="{BA7EAAC6-B346-4287-B6C4-A676E69029B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3B9015BF-14E7-4661-BEF9-55390AC71683}"/>
              </a:ext>
            </a:extLst>
          </p:cNvPr>
          <p:cNvSpPr txBox="1"/>
          <p:nvPr/>
        </p:nvSpPr>
        <p:spPr>
          <a:xfrm>
            <a:off x="495300" y="490538"/>
            <a:ext cx="7229475" cy="584775"/>
          </a:xfrm>
          <a:prstGeom prst="rect">
            <a:avLst/>
          </a:prstGeom>
          <a:noFill/>
        </p:spPr>
        <p:txBody>
          <a:bodyPr wrap="square" rtlCol="0">
            <a:spAutoFit/>
          </a:bodyPr>
          <a:lstStyle/>
          <a:p>
            <a:r>
              <a:rPr lang="en-US" sz="3200" b="1" dirty="0">
                <a:solidFill>
                  <a:srgbClr val="C9C4B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Corinthians 11:26</a:t>
            </a:r>
          </a:p>
        </p:txBody>
      </p:sp>
      <p:sp>
        <p:nvSpPr>
          <p:cNvPr id="5" name="Rectangle 4">
            <a:extLst>
              <a:ext uri="{FF2B5EF4-FFF2-40B4-BE49-F238E27FC236}">
                <a16:creationId xmlns:a16="http://schemas.microsoft.com/office/drawing/2014/main" id="{3E06246C-F0CC-4F2F-9989-82FF414607CA}"/>
              </a:ext>
            </a:extLst>
          </p:cNvPr>
          <p:cNvSpPr/>
          <p:nvPr/>
        </p:nvSpPr>
        <p:spPr>
          <a:xfrm>
            <a:off x="495300" y="1138535"/>
            <a:ext cx="8101623" cy="1569660"/>
          </a:xfrm>
          <a:prstGeom prst="rect">
            <a:avLst/>
          </a:prstGeom>
        </p:spPr>
        <p:txBody>
          <a:bodyPr wrap="square">
            <a:spAutoFit/>
          </a:bodyPr>
          <a:lstStyle/>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For as often as you eat this bread and drink the cup, you proclaim the Lord's death until he comes.</a:t>
            </a:r>
          </a:p>
        </p:txBody>
      </p:sp>
    </p:spTree>
    <p:extLst>
      <p:ext uri="{BB962C8B-B14F-4D97-AF65-F5344CB8AC3E}">
        <p14:creationId xmlns:p14="http://schemas.microsoft.com/office/powerpoint/2010/main" val="302398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ground, bear, sitting&#10;&#10;Description generated with very high confidence">
            <a:extLst>
              <a:ext uri="{FF2B5EF4-FFF2-40B4-BE49-F238E27FC236}">
                <a16:creationId xmlns:a16="http://schemas.microsoft.com/office/drawing/2014/main" id="{BA7EAAC6-B346-4287-B6C4-A676E69029B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3B9015BF-14E7-4661-BEF9-55390AC71683}"/>
              </a:ext>
            </a:extLst>
          </p:cNvPr>
          <p:cNvSpPr txBox="1"/>
          <p:nvPr/>
        </p:nvSpPr>
        <p:spPr>
          <a:xfrm>
            <a:off x="495300" y="490538"/>
            <a:ext cx="7229475" cy="584775"/>
          </a:xfrm>
          <a:prstGeom prst="rect">
            <a:avLst/>
          </a:prstGeom>
          <a:noFill/>
        </p:spPr>
        <p:txBody>
          <a:bodyPr wrap="square" rtlCol="0">
            <a:spAutoFit/>
          </a:bodyPr>
          <a:lstStyle/>
          <a:p>
            <a:r>
              <a:rPr lang="en-US" sz="3200" b="1" dirty="0">
                <a:solidFill>
                  <a:srgbClr val="C9C4B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Lord’s Supper</a:t>
            </a:r>
          </a:p>
        </p:txBody>
      </p:sp>
      <p:sp>
        <p:nvSpPr>
          <p:cNvPr id="5" name="Rectangle 4">
            <a:extLst>
              <a:ext uri="{FF2B5EF4-FFF2-40B4-BE49-F238E27FC236}">
                <a16:creationId xmlns:a16="http://schemas.microsoft.com/office/drawing/2014/main" id="{3E06246C-F0CC-4F2F-9989-82FF414607CA}"/>
              </a:ext>
            </a:extLst>
          </p:cNvPr>
          <p:cNvSpPr/>
          <p:nvPr/>
        </p:nvSpPr>
        <p:spPr>
          <a:xfrm>
            <a:off x="495300" y="1396443"/>
            <a:ext cx="8101623" cy="2062103"/>
          </a:xfrm>
          <a:prstGeom prst="rect">
            <a:avLst/>
          </a:prstGeom>
        </p:spPr>
        <p:txBody>
          <a:bodyPr wrap="square">
            <a:spAutoFit/>
          </a:bodyPr>
          <a:lstStyle/>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 Commemoration (vv. 24, 25)</a:t>
            </a:r>
          </a:p>
          <a:p>
            <a:endPar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 Proclamation (v. 26)</a:t>
            </a:r>
          </a:p>
          <a:p>
            <a:endPar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27679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ground, bear, sitting&#10;&#10;Description generated with very high confidence">
            <a:extLst>
              <a:ext uri="{FF2B5EF4-FFF2-40B4-BE49-F238E27FC236}">
                <a16:creationId xmlns:a16="http://schemas.microsoft.com/office/drawing/2014/main" id="{BA7EAAC6-B346-4287-B6C4-A676E69029B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3B9015BF-14E7-4661-BEF9-55390AC71683}"/>
              </a:ext>
            </a:extLst>
          </p:cNvPr>
          <p:cNvSpPr txBox="1"/>
          <p:nvPr/>
        </p:nvSpPr>
        <p:spPr>
          <a:xfrm>
            <a:off x="495300" y="490538"/>
            <a:ext cx="7229475" cy="584775"/>
          </a:xfrm>
          <a:prstGeom prst="rect">
            <a:avLst/>
          </a:prstGeom>
          <a:noFill/>
        </p:spPr>
        <p:txBody>
          <a:bodyPr wrap="square" rtlCol="0">
            <a:spAutoFit/>
          </a:bodyPr>
          <a:lstStyle/>
          <a:p>
            <a:r>
              <a:rPr lang="en-US" sz="3200" b="1" dirty="0">
                <a:solidFill>
                  <a:srgbClr val="C9C4B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Lord’s Supper</a:t>
            </a:r>
          </a:p>
        </p:txBody>
      </p:sp>
      <p:sp>
        <p:nvSpPr>
          <p:cNvPr id="5" name="Rectangle 4">
            <a:extLst>
              <a:ext uri="{FF2B5EF4-FFF2-40B4-BE49-F238E27FC236}">
                <a16:creationId xmlns:a16="http://schemas.microsoft.com/office/drawing/2014/main" id="{3E06246C-F0CC-4F2F-9989-82FF414607CA}"/>
              </a:ext>
            </a:extLst>
          </p:cNvPr>
          <p:cNvSpPr/>
          <p:nvPr/>
        </p:nvSpPr>
        <p:spPr>
          <a:xfrm>
            <a:off x="495300" y="1396443"/>
            <a:ext cx="8101623" cy="3046988"/>
          </a:xfrm>
          <a:prstGeom prst="rect">
            <a:avLst/>
          </a:prstGeom>
        </p:spPr>
        <p:txBody>
          <a:bodyPr wrap="square">
            <a:spAutoFit/>
          </a:bodyPr>
          <a:lstStyle/>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 Commemoration (vv. 24, 25)</a:t>
            </a:r>
          </a:p>
          <a:p>
            <a:endPar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 Proclamation (v. 26)</a:t>
            </a:r>
          </a:p>
          <a:p>
            <a:endPar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 Anticipation (v. 26)</a:t>
            </a:r>
          </a:p>
          <a:p>
            <a:endPar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39614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ground, bear, sitting&#10;&#10;Description generated with very high confidence">
            <a:extLst>
              <a:ext uri="{FF2B5EF4-FFF2-40B4-BE49-F238E27FC236}">
                <a16:creationId xmlns:a16="http://schemas.microsoft.com/office/drawing/2014/main" id="{BA7EAAC6-B346-4287-B6C4-A676E69029B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3B9015BF-14E7-4661-BEF9-55390AC71683}"/>
              </a:ext>
            </a:extLst>
          </p:cNvPr>
          <p:cNvSpPr txBox="1"/>
          <p:nvPr/>
        </p:nvSpPr>
        <p:spPr>
          <a:xfrm>
            <a:off x="495300" y="490538"/>
            <a:ext cx="7229475" cy="584775"/>
          </a:xfrm>
          <a:prstGeom prst="rect">
            <a:avLst/>
          </a:prstGeom>
          <a:noFill/>
        </p:spPr>
        <p:txBody>
          <a:bodyPr wrap="square" rtlCol="0">
            <a:spAutoFit/>
          </a:bodyPr>
          <a:lstStyle/>
          <a:p>
            <a:r>
              <a:rPr lang="en-US" sz="3200" b="1" dirty="0">
                <a:solidFill>
                  <a:srgbClr val="C9C4B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Corinthians 11:27-29</a:t>
            </a:r>
          </a:p>
        </p:txBody>
      </p:sp>
      <p:sp>
        <p:nvSpPr>
          <p:cNvPr id="5" name="Rectangle 4">
            <a:extLst>
              <a:ext uri="{FF2B5EF4-FFF2-40B4-BE49-F238E27FC236}">
                <a16:creationId xmlns:a16="http://schemas.microsoft.com/office/drawing/2014/main" id="{3E06246C-F0CC-4F2F-9989-82FF414607CA}"/>
              </a:ext>
            </a:extLst>
          </p:cNvPr>
          <p:cNvSpPr/>
          <p:nvPr/>
        </p:nvSpPr>
        <p:spPr>
          <a:xfrm>
            <a:off x="495300" y="1138535"/>
            <a:ext cx="8101623" cy="5016758"/>
          </a:xfrm>
          <a:prstGeom prst="rect">
            <a:avLst/>
          </a:prstGeom>
        </p:spPr>
        <p:txBody>
          <a:bodyPr wrap="square">
            <a:spAutoFit/>
          </a:bodyPr>
          <a:lstStyle/>
          <a:p>
            <a:r>
              <a:rPr lang="en-US" sz="3200" baseline="30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27</a:t>
            </a:r>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Whoever, therefore, eats the bread or drinks the cup of the Lord in an unworthy manner will be guilty concerning the body and blood of the Lord. </a:t>
            </a:r>
            <a:r>
              <a:rPr lang="en-US" sz="3200" baseline="30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28</a:t>
            </a:r>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Let a person examine himself, then, and so eat of the bread and drink of the cup. </a:t>
            </a:r>
          </a:p>
          <a:p>
            <a:r>
              <a:rPr lang="en-US" sz="3200" baseline="30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29</a:t>
            </a:r>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For anyone who eats and </a:t>
            </a: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drinks without discerning the </a:t>
            </a: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body eats and drinks judgment </a:t>
            </a: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on himself.</a:t>
            </a:r>
          </a:p>
        </p:txBody>
      </p:sp>
    </p:spTree>
    <p:extLst>
      <p:ext uri="{BB962C8B-B14F-4D97-AF65-F5344CB8AC3E}">
        <p14:creationId xmlns:p14="http://schemas.microsoft.com/office/powerpoint/2010/main" val="4280957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ground, bear, sitting&#10;&#10;Description generated with very high confidence">
            <a:extLst>
              <a:ext uri="{FF2B5EF4-FFF2-40B4-BE49-F238E27FC236}">
                <a16:creationId xmlns:a16="http://schemas.microsoft.com/office/drawing/2014/main" id="{BA7EAAC6-B346-4287-B6C4-A676E69029B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3B9015BF-14E7-4661-BEF9-55390AC71683}"/>
              </a:ext>
            </a:extLst>
          </p:cNvPr>
          <p:cNvSpPr txBox="1"/>
          <p:nvPr/>
        </p:nvSpPr>
        <p:spPr>
          <a:xfrm>
            <a:off x="495300" y="490538"/>
            <a:ext cx="7229475" cy="584775"/>
          </a:xfrm>
          <a:prstGeom prst="rect">
            <a:avLst/>
          </a:prstGeom>
          <a:noFill/>
        </p:spPr>
        <p:txBody>
          <a:bodyPr wrap="square" rtlCol="0">
            <a:spAutoFit/>
          </a:bodyPr>
          <a:lstStyle/>
          <a:p>
            <a:r>
              <a:rPr lang="en-US" sz="3200" b="1" dirty="0">
                <a:solidFill>
                  <a:srgbClr val="C9C4B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Lord’s Supper</a:t>
            </a:r>
          </a:p>
        </p:txBody>
      </p:sp>
      <p:sp>
        <p:nvSpPr>
          <p:cNvPr id="5" name="Rectangle 4">
            <a:extLst>
              <a:ext uri="{FF2B5EF4-FFF2-40B4-BE49-F238E27FC236}">
                <a16:creationId xmlns:a16="http://schemas.microsoft.com/office/drawing/2014/main" id="{3E06246C-F0CC-4F2F-9989-82FF414607CA}"/>
              </a:ext>
            </a:extLst>
          </p:cNvPr>
          <p:cNvSpPr/>
          <p:nvPr/>
        </p:nvSpPr>
        <p:spPr>
          <a:xfrm>
            <a:off x="495300" y="1396443"/>
            <a:ext cx="8101623" cy="3539430"/>
          </a:xfrm>
          <a:prstGeom prst="rect">
            <a:avLst/>
          </a:prstGeom>
        </p:spPr>
        <p:txBody>
          <a:bodyPr wrap="square">
            <a:spAutoFit/>
          </a:bodyPr>
          <a:lstStyle/>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 Commemoration (vv. 24, 25)</a:t>
            </a:r>
          </a:p>
          <a:p>
            <a:endPar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 Proclamation (v. 26)</a:t>
            </a:r>
          </a:p>
          <a:p>
            <a:endPar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 Anticipation (v. 26)</a:t>
            </a:r>
          </a:p>
          <a:p>
            <a:endPar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 Examination (vv. 27-29)</a:t>
            </a:r>
          </a:p>
        </p:txBody>
      </p:sp>
    </p:spTree>
    <p:extLst>
      <p:ext uri="{BB962C8B-B14F-4D97-AF65-F5344CB8AC3E}">
        <p14:creationId xmlns:p14="http://schemas.microsoft.com/office/powerpoint/2010/main" val="585890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up, table, food&#10;&#10;Description generated with high confidence">
            <a:extLst>
              <a:ext uri="{FF2B5EF4-FFF2-40B4-BE49-F238E27FC236}">
                <a16:creationId xmlns:a16="http://schemas.microsoft.com/office/drawing/2014/main" id="{AE6E9CEA-6DD1-436D-AD35-2EFDCCCF7577}"/>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Tree>
    <p:extLst>
      <p:ext uri="{BB962C8B-B14F-4D97-AF65-F5344CB8AC3E}">
        <p14:creationId xmlns:p14="http://schemas.microsoft.com/office/powerpoint/2010/main" val="6584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ground, bear, sitting&#10;&#10;Description generated with very high confidence">
            <a:extLst>
              <a:ext uri="{FF2B5EF4-FFF2-40B4-BE49-F238E27FC236}">
                <a16:creationId xmlns:a16="http://schemas.microsoft.com/office/drawing/2014/main" id="{BA7EAAC6-B346-4287-B6C4-A676E69029B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3B9015BF-14E7-4661-BEF9-55390AC71683}"/>
              </a:ext>
            </a:extLst>
          </p:cNvPr>
          <p:cNvSpPr txBox="1"/>
          <p:nvPr/>
        </p:nvSpPr>
        <p:spPr>
          <a:xfrm>
            <a:off x="495300" y="490538"/>
            <a:ext cx="7229475" cy="584775"/>
          </a:xfrm>
          <a:prstGeom prst="rect">
            <a:avLst/>
          </a:prstGeom>
          <a:noFill/>
        </p:spPr>
        <p:txBody>
          <a:bodyPr wrap="square" rtlCol="0">
            <a:spAutoFit/>
          </a:bodyPr>
          <a:lstStyle/>
          <a:p>
            <a:r>
              <a:rPr lang="en-US" sz="3200" b="1" dirty="0">
                <a:solidFill>
                  <a:srgbClr val="C9C4B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Corinthians 11:2</a:t>
            </a:r>
          </a:p>
        </p:txBody>
      </p:sp>
      <p:sp>
        <p:nvSpPr>
          <p:cNvPr id="5" name="Rectangle 4">
            <a:extLst>
              <a:ext uri="{FF2B5EF4-FFF2-40B4-BE49-F238E27FC236}">
                <a16:creationId xmlns:a16="http://schemas.microsoft.com/office/drawing/2014/main" id="{3E06246C-F0CC-4F2F-9989-82FF414607CA}"/>
              </a:ext>
            </a:extLst>
          </p:cNvPr>
          <p:cNvSpPr/>
          <p:nvPr/>
        </p:nvSpPr>
        <p:spPr>
          <a:xfrm>
            <a:off x="495300" y="1138535"/>
            <a:ext cx="8101623" cy="2062103"/>
          </a:xfrm>
          <a:prstGeom prst="rect">
            <a:avLst/>
          </a:prstGeom>
        </p:spPr>
        <p:txBody>
          <a:bodyPr wrap="square">
            <a:spAutoFit/>
          </a:bodyPr>
          <a:lstStyle/>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Now I commend you because you remember me in everything and maintain the traditions even as I delivered </a:t>
            </a: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them to you.</a:t>
            </a:r>
          </a:p>
        </p:txBody>
      </p:sp>
    </p:spTree>
    <p:extLst>
      <p:ext uri="{BB962C8B-B14F-4D97-AF65-F5344CB8AC3E}">
        <p14:creationId xmlns:p14="http://schemas.microsoft.com/office/powerpoint/2010/main" val="40429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ground, bear, sitting&#10;&#10;Description generated with very high confidence">
            <a:extLst>
              <a:ext uri="{FF2B5EF4-FFF2-40B4-BE49-F238E27FC236}">
                <a16:creationId xmlns:a16="http://schemas.microsoft.com/office/drawing/2014/main" id="{BA7EAAC6-B346-4287-B6C4-A676E69029B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3B9015BF-14E7-4661-BEF9-55390AC71683}"/>
              </a:ext>
            </a:extLst>
          </p:cNvPr>
          <p:cNvSpPr txBox="1"/>
          <p:nvPr/>
        </p:nvSpPr>
        <p:spPr>
          <a:xfrm>
            <a:off x="495300" y="490538"/>
            <a:ext cx="7229475" cy="584775"/>
          </a:xfrm>
          <a:prstGeom prst="rect">
            <a:avLst/>
          </a:prstGeom>
          <a:noFill/>
        </p:spPr>
        <p:txBody>
          <a:bodyPr wrap="square" rtlCol="0">
            <a:spAutoFit/>
          </a:bodyPr>
          <a:lstStyle/>
          <a:p>
            <a:r>
              <a:rPr lang="en-US" sz="3200" b="1" dirty="0">
                <a:solidFill>
                  <a:srgbClr val="C9C4B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Corinthians 11:17</a:t>
            </a:r>
          </a:p>
        </p:txBody>
      </p:sp>
      <p:sp>
        <p:nvSpPr>
          <p:cNvPr id="5" name="Rectangle 4">
            <a:extLst>
              <a:ext uri="{FF2B5EF4-FFF2-40B4-BE49-F238E27FC236}">
                <a16:creationId xmlns:a16="http://schemas.microsoft.com/office/drawing/2014/main" id="{3E06246C-F0CC-4F2F-9989-82FF414607CA}"/>
              </a:ext>
            </a:extLst>
          </p:cNvPr>
          <p:cNvSpPr/>
          <p:nvPr/>
        </p:nvSpPr>
        <p:spPr>
          <a:xfrm>
            <a:off x="495300" y="1138535"/>
            <a:ext cx="8101623" cy="2062103"/>
          </a:xfrm>
          <a:prstGeom prst="rect">
            <a:avLst/>
          </a:prstGeom>
        </p:spPr>
        <p:txBody>
          <a:bodyPr wrap="square">
            <a:spAutoFit/>
          </a:bodyPr>
          <a:lstStyle/>
          <a:p>
            <a:r>
              <a:rPr lang="en-US" sz="3200" baseline="30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17 </a:t>
            </a:r>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But in the following instructions I do not commend you, because when you come together it is not for the better but for the worse.</a:t>
            </a:r>
          </a:p>
        </p:txBody>
      </p:sp>
    </p:spTree>
    <p:extLst>
      <p:ext uri="{BB962C8B-B14F-4D97-AF65-F5344CB8AC3E}">
        <p14:creationId xmlns:p14="http://schemas.microsoft.com/office/powerpoint/2010/main" val="109618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ground, bear, sitting&#10;&#10;Description generated with very high confidence">
            <a:extLst>
              <a:ext uri="{FF2B5EF4-FFF2-40B4-BE49-F238E27FC236}">
                <a16:creationId xmlns:a16="http://schemas.microsoft.com/office/drawing/2014/main" id="{BA7EAAC6-B346-4287-B6C4-A676E69029B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3B9015BF-14E7-4661-BEF9-55390AC71683}"/>
              </a:ext>
            </a:extLst>
          </p:cNvPr>
          <p:cNvSpPr txBox="1"/>
          <p:nvPr/>
        </p:nvSpPr>
        <p:spPr>
          <a:xfrm>
            <a:off x="495300" y="490538"/>
            <a:ext cx="7229475" cy="584775"/>
          </a:xfrm>
          <a:prstGeom prst="rect">
            <a:avLst/>
          </a:prstGeom>
          <a:noFill/>
        </p:spPr>
        <p:txBody>
          <a:bodyPr wrap="square" rtlCol="0">
            <a:spAutoFit/>
          </a:bodyPr>
          <a:lstStyle/>
          <a:p>
            <a:r>
              <a:rPr lang="en-US" sz="3200" b="1" dirty="0">
                <a:solidFill>
                  <a:srgbClr val="C9C4B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Corinthians 11:17-19</a:t>
            </a:r>
          </a:p>
        </p:txBody>
      </p:sp>
      <p:sp>
        <p:nvSpPr>
          <p:cNvPr id="5" name="Rectangle 4">
            <a:extLst>
              <a:ext uri="{FF2B5EF4-FFF2-40B4-BE49-F238E27FC236}">
                <a16:creationId xmlns:a16="http://schemas.microsoft.com/office/drawing/2014/main" id="{3E06246C-F0CC-4F2F-9989-82FF414607CA}"/>
              </a:ext>
            </a:extLst>
          </p:cNvPr>
          <p:cNvSpPr/>
          <p:nvPr/>
        </p:nvSpPr>
        <p:spPr>
          <a:xfrm>
            <a:off x="495300" y="1138535"/>
            <a:ext cx="8101623" cy="2062103"/>
          </a:xfrm>
          <a:prstGeom prst="rect">
            <a:avLst/>
          </a:prstGeom>
        </p:spPr>
        <p:txBody>
          <a:bodyPr wrap="square">
            <a:spAutoFit/>
          </a:bodyPr>
          <a:lstStyle/>
          <a:p>
            <a:r>
              <a:rPr lang="en-US" sz="3200" baseline="30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17 </a:t>
            </a:r>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But in the following instructions I do not commend you, because when you come together it is not for the better but for the worse.</a:t>
            </a:r>
          </a:p>
        </p:txBody>
      </p:sp>
      <p:sp>
        <p:nvSpPr>
          <p:cNvPr id="2" name="Rectangle 1">
            <a:extLst>
              <a:ext uri="{FF2B5EF4-FFF2-40B4-BE49-F238E27FC236}">
                <a16:creationId xmlns:a16="http://schemas.microsoft.com/office/drawing/2014/main" id="{83F4E2BA-ED01-47C0-A403-4B52121C917A}"/>
              </a:ext>
            </a:extLst>
          </p:cNvPr>
          <p:cNvSpPr/>
          <p:nvPr/>
        </p:nvSpPr>
        <p:spPr>
          <a:xfrm>
            <a:off x="495299" y="2606542"/>
            <a:ext cx="8101623" cy="4031873"/>
          </a:xfrm>
          <a:prstGeom prst="rect">
            <a:avLst/>
          </a:prstGeom>
        </p:spPr>
        <p:txBody>
          <a:bodyPr wrap="square">
            <a:spAutoFit/>
          </a:bodyPr>
          <a:lstStyle/>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3200" baseline="30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18</a:t>
            </a:r>
            <a:r>
              <a:rPr lang="en-US" sz="3200" b="1" baseline="30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For, in the first place, when you come together as a church, I hear that there are divisions among you. And I </a:t>
            </a: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believe it in part, </a:t>
            </a:r>
            <a:r>
              <a:rPr lang="en-US" sz="3200" baseline="30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19</a:t>
            </a:r>
            <a:r>
              <a:rPr lang="en-US" sz="3200" b="1" baseline="30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for there </a:t>
            </a: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must be factions among you in </a:t>
            </a: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order that those who are </a:t>
            </a: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genuine among you may be </a:t>
            </a: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recognized.</a:t>
            </a:r>
          </a:p>
        </p:txBody>
      </p:sp>
    </p:spTree>
    <p:extLst>
      <p:ext uri="{BB962C8B-B14F-4D97-AF65-F5344CB8AC3E}">
        <p14:creationId xmlns:p14="http://schemas.microsoft.com/office/powerpoint/2010/main" val="192717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ground, bear, sitting&#10;&#10;Description generated with very high confidence">
            <a:extLst>
              <a:ext uri="{FF2B5EF4-FFF2-40B4-BE49-F238E27FC236}">
                <a16:creationId xmlns:a16="http://schemas.microsoft.com/office/drawing/2014/main" id="{BA7EAAC6-B346-4287-B6C4-A676E69029B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3B9015BF-14E7-4661-BEF9-55390AC71683}"/>
              </a:ext>
            </a:extLst>
          </p:cNvPr>
          <p:cNvSpPr txBox="1"/>
          <p:nvPr/>
        </p:nvSpPr>
        <p:spPr>
          <a:xfrm>
            <a:off x="495300" y="490538"/>
            <a:ext cx="7229475" cy="584775"/>
          </a:xfrm>
          <a:prstGeom prst="rect">
            <a:avLst/>
          </a:prstGeom>
          <a:noFill/>
        </p:spPr>
        <p:txBody>
          <a:bodyPr wrap="square" rtlCol="0">
            <a:spAutoFit/>
          </a:bodyPr>
          <a:lstStyle/>
          <a:p>
            <a:r>
              <a:rPr lang="en-US" sz="3200" b="1" dirty="0">
                <a:solidFill>
                  <a:srgbClr val="C9C4B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Corinthians 11:20-22</a:t>
            </a:r>
          </a:p>
        </p:txBody>
      </p:sp>
      <p:sp>
        <p:nvSpPr>
          <p:cNvPr id="5" name="Rectangle 4">
            <a:extLst>
              <a:ext uri="{FF2B5EF4-FFF2-40B4-BE49-F238E27FC236}">
                <a16:creationId xmlns:a16="http://schemas.microsoft.com/office/drawing/2014/main" id="{3E06246C-F0CC-4F2F-9989-82FF414607CA}"/>
              </a:ext>
            </a:extLst>
          </p:cNvPr>
          <p:cNvSpPr/>
          <p:nvPr/>
        </p:nvSpPr>
        <p:spPr>
          <a:xfrm>
            <a:off x="495300" y="1138535"/>
            <a:ext cx="8101623" cy="5509200"/>
          </a:xfrm>
          <a:prstGeom prst="rect">
            <a:avLst/>
          </a:prstGeom>
        </p:spPr>
        <p:txBody>
          <a:bodyPr wrap="square">
            <a:spAutoFit/>
          </a:bodyPr>
          <a:lstStyle/>
          <a:p>
            <a:r>
              <a:rPr lang="en-US" sz="3200" baseline="30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20</a:t>
            </a:r>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When you come together, it is not the Lord's supper that you eat. </a:t>
            </a:r>
            <a:r>
              <a:rPr lang="en-US" sz="3200" baseline="30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21</a:t>
            </a:r>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For in eating, each one goes ahead with his own meal. One goes hungry, another gets drunk. </a:t>
            </a:r>
            <a:r>
              <a:rPr lang="en-US" sz="3200" baseline="30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22</a:t>
            </a:r>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What! Do you not have houses to eat and drink in? Or do you despise the </a:t>
            </a: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church of God and humiliate </a:t>
            </a: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those who have nothing? What </a:t>
            </a: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shall I say to you? Shall I </a:t>
            </a: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commend you in this? </a:t>
            </a: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No, I will not.</a:t>
            </a:r>
          </a:p>
        </p:txBody>
      </p:sp>
    </p:spTree>
    <p:extLst>
      <p:ext uri="{BB962C8B-B14F-4D97-AF65-F5344CB8AC3E}">
        <p14:creationId xmlns:p14="http://schemas.microsoft.com/office/powerpoint/2010/main" val="67443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ground, bear, sitting&#10;&#10;Description generated with very high confidence">
            <a:extLst>
              <a:ext uri="{FF2B5EF4-FFF2-40B4-BE49-F238E27FC236}">
                <a16:creationId xmlns:a16="http://schemas.microsoft.com/office/drawing/2014/main" id="{BA7EAAC6-B346-4287-B6C4-A676E69029B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3B9015BF-14E7-4661-BEF9-55390AC71683}"/>
              </a:ext>
            </a:extLst>
          </p:cNvPr>
          <p:cNvSpPr txBox="1"/>
          <p:nvPr/>
        </p:nvSpPr>
        <p:spPr>
          <a:xfrm>
            <a:off x="495300" y="490538"/>
            <a:ext cx="7229475" cy="584775"/>
          </a:xfrm>
          <a:prstGeom prst="rect">
            <a:avLst/>
          </a:prstGeom>
          <a:noFill/>
        </p:spPr>
        <p:txBody>
          <a:bodyPr wrap="square" rtlCol="0">
            <a:spAutoFit/>
          </a:bodyPr>
          <a:lstStyle/>
          <a:p>
            <a:r>
              <a:rPr lang="en-US" sz="3200" b="1" dirty="0">
                <a:solidFill>
                  <a:srgbClr val="C9C4B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Corinthians 11:23-24</a:t>
            </a:r>
          </a:p>
        </p:txBody>
      </p:sp>
      <p:sp>
        <p:nvSpPr>
          <p:cNvPr id="5" name="Rectangle 4">
            <a:extLst>
              <a:ext uri="{FF2B5EF4-FFF2-40B4-BE49-F238E27FC236}">
                <a16:creationId xmlns:a16="http://schemas.microsoft.com/office/drawing/2014/main" id="{3E06246C-F0CC-4F2F-9989-82FF414607CA}"/>
              </a:ext>
            </a:extLst>
          </p:cNvPr>
          <p:cNvSpPr/>
          <p:nvPr/>
        </p:nvSpPr>
        <p:spPr>
          <a:xfrm>
            <a:off x="495300" y="1138535"/>
            <a:ext cx="8101623" cy="3539430"/>
          </a:xfrm>
          <a:prstGeom prst="rect">
            <a:avLst/>
          </a:prstGeom>
        </p:spPr>
        <p:txBody>
          <a:bodyPr wrap="square">
            <a:spAutoFit/>
          </a:bodyPr>
          <a:lstStyle/>
          <a:p>
            <a:r>
              <a:rPr lang="en-US" sz="3200" baseline="30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23</a:t>
            </a:r>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For I received from the Lord what I also delivered to you, that the Lord Jesus on the night when he was betrayed took bread, </a:t>
            </a:r>
          </a:p>
          <a:p>
            <a:r>
              <a:rPr lang="en-US" sz="3200" baseline="30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24</a:t>
            </a:r>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and when he had given thanks, he broke it, and said, “This is my body, which is for you. Do this in remembrance </a:t>
            </a:r>
          </a:p>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of me.”</a:t>
            </a:r>
          </a:p>
        </p:txBody>
      </p:sp>
    </p:spTree>
    <p:extLst>
      <p:ext uri="{BB962C8B-B14F-4D97-AF65-F5344CB8AC3E}">
        <p14:creationId xmlns:p14="http://schemas.microsoft.com/office/powerpoint/2010/main" val="14492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ground, bear, sitting&#10;&#10;Description generated with very high confidence">
            <a:extLst>
              <a:ext uri="{FF2B5EF4-FFF2-40B4-BE49-F238E27FC236}">
                <a16:creationId xmlns:a16="http://schemas.microsoft.com/office/drawing/2014/main" id="{BA7EAAC6-B346-4287-B6C4-A676E69029B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3B9015BF-14E7-4661-BEF9-55390AC71683}"/>
              </a:ext>
            </a:extLst>
          </p:cNvPr>
          <p:cNvSpPr txBox="1"/>
          <p:nvPr/>
        </p:nvSpPr>
        <p:spPr>
          <a:xfrm>
            <a:off x="495300" y="490538"/>
            <a:ext cx="7229475" cy="584775"/>
          </a:xfrm>
          <a:prstGeom prst="rect">
            <a:avLst/>
          </a:prstGeom>
          <a:noFill/>
        </p:spPr>
        <p:txBody>
          <a:bodyPr wrap="square" rtlCol="0">
            <a:spAutoFit/>
          </a:bodyPr>
          <a:lstStyle/>
          <a:p>
            <a:r>
              <a:rPr lang="en-US" sz="3200" b="1" dirty="0">
                <a:solidFill>
                  <a:srgbClr val="C9C4B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Lord’s Supper</a:t>
            </a:r>
          </a:p>
        </p:txBody>
      </p:sp>
      <p:sp>
        <p:nvSpPr>
          <p:cNvPr id="5" name="Rectangle 4">
            <a:extLst>
              <a:ext uri="{FF2B5EF4-FFF2-40B4-BE49-F238E27FC236}">
                <a16:creationId xmlns:a16="http://schemas.microsoft.com/office/drawing/2014/main" id="{3E06246C-F0CC-4F2F-9989-82FF414607CA}"/>
              </a:ext>
            </a:extLst>
          </p:cNvPr>
          <p:cNvSpPr/>
          <p:nvPr/>
        </p:nvSpPr>
        <p:spPr>
          <a:xfrm>
            <a:off x="495300" y="1396443"/>
            <a:ext cx="8101623" cy="584775"/>
          </a:xfrm>
          <a:prstGeom prst="rect">
            <a:avLst/>
          </a:prstGeom>
        </p:spPr>
        <p:txBody>
          <a:bodyPr wrap="square">
            <a:spAutoFit/>
          </a:bodyPr>
          <a:lstStyle/>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 Commemoration (vv. 24, 25) </a:t>
            </a:r>
          </a:p>
        </p:txBody>
      </p:sp>
    </p:spTree>
    <p:extLst>
      <p:ext uri="{BB962C8B-B14F-4D97-AF65-F5344CB8AC3E}">
        <p14:creationId xmlns:p14="http://schemas.microsoft.com/office/powerpoint/2010/main" val="347736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ground, bear, sitting&#10;&#10;Description generated with very high confidence">
            <a:extLst>
              <a:ext uri="{FF2B5EF4-FFF2-40B4-BE49-F238E27FC236}">
                <a16:creationId xmlns:a16="http://schemas.microsoft.com/office/drawing/2014/main" id="{BA7EAAC6-B346-4287-B6C4-A676E69029B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3B9015BF-14E7-4661-BEF9-55390AC71683}"/>
              </a:ext>
            </a:extLst>
          </p:cNvPr>
          <p:cNvSpPr txBox="1"/>
          <p:nvPr/>
        </p:nvSpPr>
        <p:spPr>
          <a:xfrm>
            <a:off x="495300" y="490538"/>
            <a:ext cx="7229475" cy="553998"/>
          </a:xfrm>
          <a:prstGeom prst="rect">
            <a:avLst/>
          </a:prstGeom>
          <a:noFill/>
        </p:spPr>
        <p:txBody>
          <a:bodyPr wrap="square" rtlCol="0">
            <a:spAutoFit/>
          </a:bodyPr>
          <a:lstStyle/>
          <a:p>
            <a:r>
              <a:rPr lang="en-US" sz="3000" b="1" dirty="0">
                <a:solidFill>
                  <a:srgbClr val="C9C4B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Isaiah 53:4-6</a:t>
            </a:r>
          </a:p>
        </p:txBody>
      </p:sp>
      <p:sp>
        <p:nvSpPr>
          <p:cNvPr id="5" name="Rectangle 4">
            <a:extLst>
              <a:ext uri="{FF2B5EF4-FFF2-40B4-BE49-F238E27FC236}">
                <a16:creationId xmlns:a16="http://schemas.microsoft.com/office/drawing/2014/main" id="{3E06246C-F0CC-4F2F-9989-82FF414607CA}"/>
              </a:ext>
            </a:extLst>
          </p:cNvPr>
          <p:cNvSpPr/>
          <p:nvPr/>
        </p:nvSpPr>
        <p:spPr>
          <a:xfrm>
            <a:off x="495300" y="1138535"/>
            <a:ext cx="8101623" cy="5632311"/>
          </a:xfrm>
          <a:prstGeom prst="rect">
            <a:avLst/>
          </a:prstGeom>
        </p:spPr>
        <p:txBody>
          <a:bodyPr wrap="square">
            <a:spAutoFit/>
          </a:bodyPr>
          <a:lstStyle/>
          <a:p>
            <a:r>
              <a:rPr lang="en-US" sz="3000" baseline="30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4</a:t>
            </a:r>
            <a:r>
              <a:rPr lang="en-US" sz="3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Surely he has borne our griefs and carried our sorrows; yet we esteemed him stricken, smitten by God, and afflicted. </a:t>
            </a:r>
            <a:r>
              <a:rPr lang="en-US" sz="3000" baseline="30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5</a:t>
            </a:r>
            <a:r>
              <a:rPr lang="en-US" sz="3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But he was pierced for our transgressions; he was crushed for our iniquities; upon him was the chastisement that brought us peace, </a:t>
            </a:r>
          </a:p>
          <a:p>
            <a:r>
              <a:rPr lang="en-US" sz="3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and with his wounds we are </a:t>
            </a:r>
          </a:p>
          <a:p>
            <a:r>
              <a:rPr lang="en-US" sz="3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healed. </a:t>
            </a:r>
            <a:r>
              <a:rPr lang="en-US" sz="3000" baseline="30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6</a:t>
            </a:r>
            <a:r>
              <a:rPr lang="en-US" sz="3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All we like sheep have </a:t>
            </a:r>
          </a:p>
          <a:p>
            <a:r>
              <a:rPr lang="en-US" sz="3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gone astray; we have turned—</a:t>
            </a:r>
          </a:p>
          <a:p>
            <a:r>
              <a:rPr lang="en-US" sz="3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every one—to his own way; and </a:t>
            </a:r>
          </a:p>
          <a:p>
            <a:r>
              <a:rPr lang="en-US" sz="3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the Lord has laid on him the </a:t>
            </a:r>
          </a:p>
          <a:p>
            <a:r>
              <a:rPr lang="en-US" sz="30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iniquity of us all.</a:t>
            </a:r>
          </a:p>
        </p:txBody>
      </p:sp>
    </p:spTree>
    <p:extLst>
      <p:ext uri="{BB962C8B-B14F-4D97-AF65-F5344CB8AC3E}">
        <p14:creationId xmlns:p14="http://schemas.microsoft.com/office/powerpoint/2010/main" val="202135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 ground, bear, sitting&#10;&#10;Description generated with very high confidence">
            <a:extLst>
              <a:ext uri="{FF2B5EF4-FFF2-40B4-BE49-F238E27FC236}">
                <a16:creationId xmlns:a16="http://schemas.microsoft.com/office/drawing/2014/main" id="{BA7EAAC6-B346-4287-B6C4-A676E69029B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flipH="1">
            <a:off x="0" y="0"/>
            <a:ext cx="9144000" cy="6858000"/>
          </a:xfrm>
          <a:prstGeom prst="rect">
            <a:avLst/>
          </a:prstGeom>
        </p:spPr>
      </p:pic>
      <p:sp>
        <p:nvSpPr>
          <p:cNvPr id="4" name="TextBox 3">
            <a:extLst>
              <a:ext uri="{FF2B5EF4-FFF2-40B4-BE49-F238E27FC236}">
                <a16:creationId xmlns:a16="http://schemas.microsoft.com/office/drawing/2014/main" id="{3B9015BF-14E7-4661-BEF9-55390AC71683}"/>
              </a:ext>
            </a:extLst>
          </p:cNvPr>
          <p:cNvSpPr txBox="1"/>
          <p:nvPr/>
        </p:nvSpPr>
        <p:spPr>
          <a:xfrm>
            <a:off x="495300" y="490538"/>
            <a:ext cx="7229475" cy="584775"/>
          </a:xfrm>
          <a:prstGeom prst="rect">
            <a:avLst/>
          </a:prstGeom>
          <a:noFill/>
        </p:spPr>
        <p:txBody>
          <a:bodyPr wrap="square" rtlCol="0">
            <a:spAutoFit/>
          </a:bodyPr>
          <a:lstStyle/>
          <a:p>
            <a:r>
              <a:rPr lang="en-US" sz="3200" b="1" dirty="0">
                <a:solidFill>
                  <a:srgbClr val="C9C4B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Corinthians 11:25</a:t>
            </a:r>
          </a:p>
        </p:txBody>
      </p:sp>
      <p:sp>
        <p:nvSpPr>
          <p:cNvPr id="5" name="Rectangle 4">
            <a:extLst>
              <a:ext uri="{FF2B5EF4-FFF2-40B4-BE49-F238E27FC236}">
                <a16:creationId xmlns:a16="http://schemas.microsoft.com/office/drawing/2014/main" id="{3E06246C-F0CC-4F2F-9989-82FF414607CA}"/>
              </a:ext>
            </a:extLst>
          </p:cNvPr>
          <p:cNvSpPr/>
          <p:nvPr/>
        </p:nvSpPr>
        <p:spPr>
          <a:xfrm>
            <a:off x="495300" y="1138535"/>
            <a:ext cx="8101623" cy="2062103"/>
          </a:xfrm>
          <a:prstGeom prst="rect">
            <a:avLst/>
          </a:prstGeom>
        </p:spPr>
        <p:txBody>
          <a:bodyPr wrap="square">
            <a:spAutoFit/>
          </a:bodyPr>
          <a:lstStyle/>
          <a:p>
            <a:r>
              <a:rPr lang="en-US" sz="3200" dirty="0">
                <a:solidFill>
                  <a:srgbClr val="C9C4BE"/>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In the same way also he took the cup, after supper, saying, “This cup is the new covenant in my blood. Do this, as often as you drink it, in remembrance of me.”</a:t>
            </a:r>
          </a:p>
        </p:txBody>
      </p:sp>
    </p:spTree>
    <p:extLst>
      <p:ext uri="{BB962C8B-B14F-4D97-AF65-F5344CB8AC3E}">
        <p14:creationId xmlns:p14="http://schemas.microsoft.com/office/powerpoint/2010/main" val="268285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TotalTime>
  <Words>552</Words>
  <Application>Microsoft Office PowerPoint</Application>
  <PresentationFormat>On-screen Show (4:3)</PresentationFormat>
  <Paragraphs>62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6</cp:revision>
  <dcterms:created xsi:type="dcterms:W3CDTF">2017-09-11T20:50:10Z</dcterms:created>
  <dcterms:modified xsi:type="dcterms:W3CDTF">2017-09-17T20:50:26Z</dcterms:modified>
</cp:coreProperties>
</file>