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0B449-6BBC-4A4C-BB19-166E902C4346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37602-5990-4BFF-9228-EE8988E0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7602-5990-4BFF-9228-EE8988E066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C67CA-E209-46CB-B8C2-5241A64435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D233-96FB-4F46-A48F-4074BA862EA2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A36CA-4721-4F73-8164-1EA826AF2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8000" b="1" dirty="0">
                <a:ln/>
                <a:solidFill>
                  <a:schemeClr val="accent3"/>
                </a:solidFill>
              </a:rPr>
              <a:t>“Seventy Weeks”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/>
                </a:solidFill>
              </a:rPr>
              <a:t>The Prophecy of Daniel 9:24-27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 Things In Our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The Assumption That People Make</a:t>
            </a:r>
          </a:p>
          <a:p>
            <a:r>
              <a:rPr lang="en-US" sz="5400" b="1" dirty="0">
                <a:solidFill>
                  <a:schemeClr val="accent2"/>
                </a:solidFill>
              </a:rPr>
              <a:t>What The Text Teaches</a:t>
            </a:r>
          </a:p>
          <a:p>
            <a:r>
              <a:rPr lang="en-US" sz="5400" b="1" dirty="0">
                <a:solidFill>
                  <a:schemeClr val="accent2"/>
                </a:solidFill>
              </a:rPr>
              <a:t>3 Practical Lessons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Assumption People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One Day  =  One Year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7 days per week  </a:t>
            </a:r>
            <a:r>
              <a:rPr lang="en-US" sz="4000" b="1" dirty="0">
                <a:solidFill>
                  <a:schemeClr val="accent5"/>
                </a:solidFill>
              </a:rPr>
              <a:t>X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 70 Weeks  =  490 days or 490 years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Num.14:34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Ezk.4:5-6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Insurmountable Problems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0207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5400" b="1" dirty="0">
                <a:ln/>
                <a:solidFill>
                  <a:schemeClr val="accent3"/>
                </a:solidFill>
              </a:rPr>
              <a:t>What The Text Teaches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Thy People &amp; Thy Holy City - Vs.24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3 Blocks Of Time:  7 Weeks, 62 Weeks, 1 Week, vs.25, 27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Symbolic Blocks </a:t>
            </a:r>
            <a:r>
              <a:rPr lang="en-US" sz="4000" dirty="0" smtClean="0">
                <a:solidFill>
                  <a:schemeClr val="accent2"/>
                </a:solidFill>
              </a:rPr>
              <a:t>of </a:t>
            </a:r>
            <a:r>
              <a:rPr lang="en-US" sz="4000" dirty="0">
                <a:solidFill>
                  <a:schemeClr val="accent2"/>
                </a:solidFill>
              </a:rPr>
              <a:t>Time: Ps.50:10, Mat.18:21-22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Certain Historical Events Mentioned In Text</a:t>
            </a:r>
          </a:p>
          <a:p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07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5400" b="1" dirty="0">
                <a:ln/>
                <a:solidFill>
                  <a:schemeClr val="accent3"/>
                </a:solidFill>
              </a:rPr>
              <a:t>“Seventy Weeks”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3886200"/>
            <a:ext cx="8458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685800" y="4953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8006" y="49522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790405" y="49522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7773194" y="49522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504906" y="3618706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43800" y="3581400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4063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7 Weeks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2400" y="4038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62 Weeks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6600" y="3962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1 Week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019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539 BC Decree, vs.25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6019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444 BC - Build Walls, vs.25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5943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3CC33"/>
                </a:solidFill>
              </a:rPr>
              <a:t>Anoint Jesus, </a:t>
            </a:r>
            <a:r>
              <a:rPr lang="en-US" sz="2400" b="1" dirty="0" smtClean="0">
                <a:solidFill>
                  <a:srgbClr val="33CC33"/>
                </a:solidFill>
              </a:rPr>
              <a:t>vs.24, 25</a:t>
            </a:r>
            <a:endParaRPr lang="en-US" sz="2400" b="1" dirty="0">
              <a:solidFill>
                <a:srgbClr val="33CC3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0400" y="5943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1"/>
                </a:solidFill>
              </a:rPr>
              <a:t>vs.27, </a:t>
            </a:r>
            <a:r>
              <a:rPr lang="en-US" sz="2400" b="1" dirty="0">
                <a:solidFill>
                  <a:schemeClr val="accent1"/>
                </a:solidFill>
              </a:rPr>
              <a:t>AD 70 Destruction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16764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Is.44:28; 45:1,13 Ezra 1:1-3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25908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Book of Nehemiah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1200" y="2362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3CC33"/>
                </a:solidFill>
              </a:rPr>
              <a:t>Mat.3:16-17; Acts 10:38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93327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Vs.26, 27 Mt.27:51; Col.2:14-16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2400" y="2967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</a:rPr>
              <a:t>Mt.24:15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3 Practical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God’s Ability to Foresee, Prophesy, Forecast The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God’s Grace Seen In The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Messiah,  Vs.24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, 26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Destruction and Doom on The Disobedient, Rom.11:22.</a:t>
            </a:r>
          </a:p>
        </p:txBody>
      </p:sp>
      <p:pic>
        <p:nvPicPr>
          <p:cNvPr id="4" name="Picture 3" descr="Cross In S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3299691"/>
            <a:ext cx="1607127" cy="1272309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 Died For You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7912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Hear the Gospel of Christ,  Acts 18:8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Believe in Jesus Christ,   Rom.1:16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Repent and Turn to God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Luke 24:47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Confess Jesus Before Men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Matt.10:32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Baptized Into Christ,  Gal.3:26-27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2"/>
              </a:buClr>
              <a:buFont typeface="Wingdings" pitchFamily="2" charset="2"/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-----------------------------</a:t>
            </a:r>
          </a:p>
          <a:p>
            <a:pPr marL="609600" indent="-609600"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Grow And Be Faithful</a:t>
            </a:r>
            <a:r>
              <a:rPr lang="en-US" sz="40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Matt.10:22</a:t>
            </a:r>
            <a:endParaRPr lang="en-US" sz="32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If Err From The Faith</a:t>
            </a:r>
            <a:r>
              <a:rPr lang="en-US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Repent and Pray God,</a:t>
            </a:r>
            <a:r>
              <a:rPr lang="en-US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Acts 8:22</a:t>
            </a:r>
            <a:endParaRPr lang="en-US" sz="32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 advAuto="10000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244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“Seventy Weeks”</vt:lpstr>
      <vt:lpstr>3 Things In Our Study</vt:lpstr>
      <vt:lpstr>The Assumption People Make</vt:lpstr>
      <vt:lpstr>What The Text Teaches</vt:lpstr>
      <vt:lpstr>“Seventy Weeks”</vt:lpstr>
      <vt:lpstr>3 Practical Observations</vt:lpstr>
      <vt:lpstr>Jesus Died For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“Seventy Weeks”</dc:title>
  <dc:creator>Owner</dc:creator>
  <cp:lastModifiedBy>Danny McKibben</cp:lastModifiedBy>
  <cp:revision>69</cp:revision>
  <dcterms:created xsi:type="dcterms:W3CDTF">2009-03-01T19:33:21Z</dcterms:created>
  <dcterms:modified xsi:type="dcterms:W3CDTF">2017-09-24T21:04:27Z</dcterms:modified>
</cp:coreProperties>
</file>