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5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on Rutter" userId="07c1aaa6c21e76e0" providerId="LiveId" clId="{AFFBB7C1-9A1F-48CE-B848-5D88AA7577DC}"/>
    <pc:docChg chg="modSld">
      <pc:chgData name="Landon Rutter" userId="07c1aaa6c21e76e0" providerId="LiveId" clId="{AFFBB7C1-9A1F-48CE-B848-5D88AA7577DC}" dt="2017-09-08T19:06:21.387" v="21"/>
      <pc:docMkLst>
        <pc:docMk/>
      </pc:docMkLst>
      <pc:sldChg chg="modSp">
        <pc:chgData name="Landon Rutter" userId="07c1aaa6c21e76e0" providerId="LiveId" clId="{AFFBB7C1-9A1F-48CE-B848-5D88AA7577DC}" dt="2017-09-08T19:05:22.539" v="2" actId="20577"/>
        <pc:sldMkLst>
          <pc:docMk/>
          <pc:sldMk cId="3972358806" sldId="259"/>
        </pc:sldMkLst>
        <pc:spChg chg="mod">
          <ac:chgData name="Landon Rutter" userId="07c1aaa6c21e76e0" providerId="LiveId" clId="{AFFBB7C1-9A1F-48CE-B848-5D88AA7577DC}" dt="2017-09-08T19:05:22.539" v="2" actId="20577"/>
          <ac:spMkLst>
            <pc:docMk/>
            <pc:sldMk cId="3972358806" sldId="259"/>
            <ac:spMk id="6" creationId="{4840E64E-5467-4FEE-B37E-DBFCB81BEABD}"/>
          </ac:spMkLst>
        </pc:spChg>
      </pc:sldChg>
      <pc:sldChg chg="modSp">
        <pc:chgData name="Landon Rutter" userId="07c1aaa6c21e76e0" providerId="LiveId" clId="{AFFBB7C1-9A1F-48CE-B848-5D88AA7577DC}" dt="2017-09-08T19:05:55.031" v="6" actId="1076"/>
        <pc:sldMkLst>
          <pc:docMk/>
          <pc:sldMk cId="3855865548" sldId="260"/>
        </pc:sldMkLst>
        <pc:spChg chg="mod">
          <ac:chgData name="Landon Rutter" userId="07c1aaa6c21e76e0" providerId="LiveId" clId="{AFFBB7C1-9A1F-48CE-B848-5D88AA7577DC}" dt="2017-09-08T19:05:55.031" v="6" actId="1076"/>
          <ac:spMkLst>
            <pc:docMk/>
            <pc:sldMk cId="3855865548" sldId="260"/>
            <ac:spMk id="6" creationId="{4840E64E-5467-4FEE-B37E-DBFCB81BEABD}"/>
          </ac:spMkLst>
        </pc:spChg>
      </pc:sldChg>
      <pc:sldChg chg="modSp">
        <pc:chgData name="Landon Rutter" userId="07c1aaa6c21e76e0" providerId="LiveId" clId="{AFFBB7C1-9A1F-48CE-B848-5D88AA7577DC}" dt="2017-09-08T19:06:11.638" v="7" actId="947"/>
        <pc:sldMkLst>
          <pc:docMk/>
          <pc:sldMk cId="3933818692" sldId="264"/>
        </pc:sldMkLst>
        <pc:spChg chg="mod">
          <ac:chgData name="Landon Rutter" userId="07c1aaa6c21e76e0" providerId="LiveId" clId="{AFFBB7C1-9A1F-48CE-B848-5D88AA7577DC}" dt="2017-09-08T19:06:11.638" v="7" actId="947"/>
          <ac:spMkLst>
            <pc:docMk/>
            <pc:sldMk cId="3933818692" sldId="264"/>
            <ac:spMk id="6" creationId="{4840E64E-5467-4FEE-B37E-DBFCB81BEABD}"/>
          </ac:spMkLst>
        </pc:spChg>
      </pc:sldChg>
      <pc:sldChg chg="modSp">
        <pc:chgData name="Landon Rutter" userId="07c1aaa6c21e76e0" providerId="LiveId" clId="{AFFBB7C1-9A1F-48CE-B848-5D88AA7577DC}" dt="2017-09-08T19:06:21.387" v="21"/>
        <pc:sldMkLst>
          <pc:docMk/>
          <pc:sldMk cId="2577442038" sldId="265"/>
        </pc:sldMkLst>
        <pc:spChg chg="mod">
          <ac:chgData name="Landon Rutter" userId="07c1aaa6c21e76e0" providerId="LiveId" clId="{AFFBB7C1-9A1F-48CE-B848-5D88AA7577DC}" dt="2017-09-08T19:06:21.387" v="21"/>
          <ac:spMkLst>
            <pc:docMk/>
            <pc:sldMk cId="2577442038" sldId="265"/>
            <ac:spMk id="6" creationId="{4840E64E-5467-4FEE-B37E-DBFCB81BEABD}"/>
          </ac:spMkLst>
        </pc:spChg>
      </pc:sldChg>
    </pc:docChg>
  </pc:docChgLst>
  <pc:docChgLst>
    <pc:chgData name="Landon Rutter" userId="07c1aaa6c21e76e0" providerId="LiveId" clId="{FBFE4E42-16A6-4B32-A301-AECE5BD102BB}"/>
    <pc:docChg chg="modSld">
      <pc:chgData name="Landon Rutter" userId="07c1aaa6c21e76e0" providerId="LiveId" clId="{FBFE4E42-16A6-4B32-A301-AECE5BD102BB}" dt="2017-09-07T16:49:49.937" v="5" actId="20577"/>
      <pc:docMkLst>
        <pc:docMk/>
      </pc:docMkLst>
      <pc:sldChg chg="modSp">
        <pc:chgData name="Landon Rutter" userId="07c1aaa6c21e76e0" providerId="LiveId" clId="{FBFE4E42-16A6-4B32-A301-AECE5BD102BB}" dt="2017-09-07T16:49:44.228" v="2" actId="20577"/>
        <pc:sldMkLst>
          <pc:docMk/>
          <pc:sldMk cId="3855865548" sldId="260"/>
        </pc:sldMkLst>
        <pc:spChg chg="mod">
          <ac:chgData name="Landon Rutter" userId="07c1aaa6c21e76e0" providerId="LiveId" clId="{FBFE4E42-16A6-4B32-A301-AECE5BD102BB}" dt="2017-09-07T16:49:44.228" v="2" actId="20577"/>
          <ac:spMkLst>
            <pc:docMk/>
            <pc:sldMk cId="3855865548" sldId="260"/>
            <ac:spMk id="6" creationId="{4840E64E-5467-4FEE-B37E-DBFCB81BEABD}"/>
          </ac:spMkLst>
        </pc:spChg>
      </pc:sldChg>
      <pc:sldChg chg="modSp">
        <pc:chgData name="Landon Rutter" userId="07c1aaa6c21e76e0" providerId="LiveId" clId="{FBFE4E42-16A6-4B32-A301-AECE5BD102BB}" dt="2017-09-07T16:49:49.937" v="5" actId="20577"/>
        <pc:sldMkLst>
          <pc:docMk/>
          <pc:sldMk cId="774627286" sldId="261"/>
        </pc:sldMkLst>
        <pc:spChg chg="mod">
          <ac:chgData name="Landon Rutter" userId="07c1aaa6c21e76e0" providerId="LiveId" clId="{FBFE4E42-16A6-4B32-A301-AECE5BD102BB}" dt="2017-09-07T16:49:49.937" v="5" actId="20577"/>
          <ac:spMkLst>
            <pc:docMk/>
            <pc:sldMk cId="774627286" sldId="261"/>
            <ac:spMk id="6" creationId="{4840E64E-5467-4FEE-B37E-DBFCB81BEA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0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8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2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4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2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8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9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C4396-A83A-4CB5-9407-5EE6AABE067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B802E-AFCE-452B-8D02-0FF4194D8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4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5E10-AF44-4E61-B021-362F9F1AB8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7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12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1097002" y="2197893"/>
            <a:ext cx="832493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sz="32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We’ve got to </a:t>
            </a:r>
            <a:r>
              <a:rPr lang="en-US" sz="3200" b="1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press on </a:t>
            </a:r>
            <a:r>
              <a:rPr lang="en-US" sz="32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like Paul</a:t>
            </a:r>
          </a:p>
          <a:p>
            <a:endParaRPr lang="en-US" sz="800" b="1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Forget what’s behind (v. 13)</a:t>
            </a:r>
          </a:p>
          <a:p>
            <a:pPr lvl="2"/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Focus on what’s ahead (v. 14)</a:t>
            </a:r>
          </a:p>
          <a:p>
            <a:pPr lvl="2"/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Imitate good examples (v. 17)</a:t>
            </a:r>
          </a:p>
          <a:p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4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5E10-AF44-4E61-B021-362F9F1AB8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8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12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1445419" y="1936283"/>
            <a:ext cx="625316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3:14</a:t>
            </a:r>
          </a:p>
          <a:p>
            <a:pPr algn="ctr"/>
            <a:endParaRPr lang="en-US" sz="10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press on toward the goal for the prize of the upward call of God in Christ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6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12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659110" y="1459230"/>
            <a:ext cx="792789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3:7-8</a:t>
            </a:r>
          </a:p>
          <a:p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whatever gain I had, I counted as loss for the sake of Christ. </a:t>
            </a:r>
            <a:r>
              <a:rPr lang="en-US" sz="3200" baseline="300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Indeed, I count everything as loss because of the surpassing worth of knowing Christ Jesus my Lord. For his sake I have suffered the loss of all things and count them as rubbish, in order that I may gain Christ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12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608052" y="2751891"/>
            <a:ext cx="792789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must let go of the things that keep us from running the race (Phil. 3:4-7; Col. 3:5-9)</a:t>
            </a:r>
            <a:endParaRPr lang="en-US" sz="32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0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608052" y="1597721"/>
            <a:ext cx="792789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3:8b-9</a:t>
            </a:r>
          </a:p>
          <a:p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8b</a:t>
            </a: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his sake I have suffered the loss of all things and count them as rubbish, in order that I may gain Christ </a:t>
            </a:r>
            <a:r>
              <a:rPr lang="en-US" sz="3200" baseline="300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be found in him, not having a righteousness of my own that comes from the law, but that which comes through faith in Christ, the righteousness from God that depends on faith—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6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0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608052" y="2090164"/>
            <a:ext cx="7927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3:10-11</a:t>
            </a:r>
            <a:endParaRPr lang="en-US" sz="3200" b="1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I may know him and the power of his resurrection, and may share his sufferings, becoming like him in his death, </a:t>
            </a:r>
            <a:r>
              <a:rPr lang="en-US" sz="3200" baseline="300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by any means possible I may attain the resurrection from the dead.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12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409533" y="1071903"/>
            <a:ext cx="832493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32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If we’re running the race, we’ve already been blessed</a:t>
            </a:r>
          </a:p>
          <a:p>
            <a:endParaRPr lang="en-US" sz="800" b="1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Knowing Christ (v. 8)</a:t>
            </a:r>
          </a:p>
          <a:p>
            <a:pPr lvl="2"/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Being made righteous (v. 9)</a:t>
            </a:r>
          </a:p>
          <a:p>
            <a:pPr lvl="2"/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Knowing the power of the resurrection (v. 10)</a:t>
            </a:r>
          </a:p>
          <a:p>
            <a:pPr lvl="2"/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Hope of the resurrection (v. 11)</a:t>
            </a:r>
          </a:p>
          <a:p>
            <a:pPr lvl="2"/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Share in his suffering (v. 10)</a:t>
            </a:r>
          </a:p>
          <a:p>
            <a:pPr lvl="2"/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Citizenship in Heaven (v. 20)</a:t>
            </a:r>
          </a:p>
          <a:p>
            <a:pPr lvl="2"/>
            <a:endParaRPr lang="en-US" sz="800" b="1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0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608052" y="2090164"/>
            <a:ext cx="792789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3:12</a:t>
            </a:r>
          </a:p>
          <a:p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that I have already obtained this or am already perfect, but I press on to make it my own, because Christ Jesus has made me his own.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8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8EEDE1-25E4-44FD-80D3-6A56C4A89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0"/>
            <a:ext cx="9143980" cy="6857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40E64E-5467-4FEE-B37E-DBFCB81BEABD}"/>
              </a:ext>
            </a:extLst>
          </p:cNvPr>
          <p:cNvSpPr txBox="1"/>
          <p:nvPr/>
        </p:nvSpPr>
        <p:spPr>
          <a:xfrm>
            <a:off x="608052" y="2090164"/>
            <a:ext cx="79278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Philippians 3:13-14</a:t>
            </a:r>
          </a:p>
          <a:p>
            <a:endParaRPr lang="en-US" sz="800" dirty="0">
              <a:solidFill>
                <a:srgbClr val="2021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Brothers, I do not consider that I have made it my own. But one thing I do: forgetting what lies behind and straining forward to what lies ahead,</a:t>
            </a:r>
            <a:r>
              <a:rPr lang="en-US" sz="3200" baseline="300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3200" dirty="0">
                <a:solidFill>
                  <a:srgbClr val="2021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press on toward the goal for the prize of the upward call of God in Christ Jesus.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1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384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7</cp:revision>
  <dcterms:created xsi:type="dcterms:W3CDTF">2017-09-07T13:46:41Z</dcterms:created>
  <dcterms:modified xsi:type="dcterms:W3CDTF">2017-09-08T19:06:28Z</dcterms:modified>
</cp:coreProperties>
</file>