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9" r:id="rId10"/>
    <p:sldId id="268" r:id="rId11"/>
    <p:sldId id="266" r:id="rId12"/>
    <p:sldId id="267"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7DD"/>
    <a:srgbClr val="F4D8A4"/>
    <a:srgbClr val="F7DA96"/>
    <a:srgbClr val="FB72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61" d="100"/>
          <a:sy n="61" d="100"/>
        </p:scale>
        <p:origin x="30" y="9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on Rutter" userId="07c1aaa6c21e76e0" providerId="LiveId" clId="{3566E559-4971-4C5E-85D1-1160CD16DCE2}"/>
    <pc:docChg chg="custSel addSld delSld modSld sldOrd modMainMaster">
      <pc:chgData name="Landon Rutter" userId="07c1aaa6c21e76e0" providerId="LiveId" clId="{3566E559-4971-4C5E-85D1-1160CD16DCE2}" dt="2017-09-23T20:50:37.304" v="477" actId="1076"/>
      <pc:docMkLst>
        <pc:docMk/>
      </pc:docMkLst>
      <pc:sldChg chg="addSp delSp modSp modAnim">
        <pc:chgData name="Landon Rutter" userId="07c1aaa6c21e76e0" providerId="LiveId" clId="{3566E559-4971-4C5E-85D1-1160CD16DCE2}" dt="2017-09-22T18:43:58.293" v="393"/>
        <pc:sldMkLst>
          <pc:docMk/>
          <pc:sldMk cId="3046298014" sldId="258"/>
        </pc:sldMkLst>
        <pc:spChg chg="add del">
          <ac:chgData name="Landon Rutter" userId="07c1aaa6c21e76e0" providerId="LiveId" clId="{3566E559-4971-4C5E-85D1-1160CD16DCE2}" dt="2017-09-21T19:55:33.177" v="9" actId="20577"/>
          <ac:spMkLst>
            <pc:docMk/>
            <pc:sldMk cId="3046298014" sldId="258"/>
            <ac:spMk id="2" creationId="{DA54272E-3D67-49B7-ACA1-4EFE04E34471}"/>
          </ac:spMkLst>
        </pc:spChg>
        <pc:spChg chg="add mod">
          <ac:chgData name="Landon Rutter" userId="07c1aaa6c21e76e0" providerId="LiveId" clId="{3566E559-4971-4C5E-85D1-1160CD16DCE2}" dt="2017-09-21T20:00:01.376" v="82" actId="20577"/>
          <ac:spMkLst>
            <pc:docMk/>
            <pc:sldMk cId="3046298014" sldId="258"/>
            <ac:spMk id="4" creationId="{8C165178-8D94-4808-9A36-62D5028DAA91}"/>
          </ac:spMkLst>
        </pc:spChg>
      </pc:sldChg>
      <pc:sldChg chg="add modAnim">
        <pc:chgData name="Landon Rutter" userId="07c1aaa6c21e76e0" providerId="LiveId" clId="{3566E559-4971-4C5E-85D1-1160CD16DCE2}" dt="2017-09-22T18:44:09.983" v="397"/>
        <pc:sldMkLst>
          <pc:docMk/>
          <pc:sldMk cId="142233666" sldId="259"/>
        </pc:sldMkLst>
      </pc:sldChg>
      <pc:sldChg chg="modSp add modAnim">
        <pc:chgData name="Landon Rutter" userId="07c1aaa6c21e76e0" providerId="LiveId" clId="{3566E559-4971-4C5E-85D1-1160CD16DCE2}" dt="2017-09-22T18:44:23.843" v="401"/>
        <pc:sldMkLst>
          <pc:docMk/>
          <pc:sldMk cId="3801139809" sldId="260"/>
        </pc:sldMkLst>
        <pc:spChg chg="mod">
          <ac:chgData name="Landon Rutter" userId="07c1aaa6c21e76e0" providerId="LiveId" clId="{3566E559-4971-4C5E-85D1-1160CD16DCE2}" dt="2017-09-21T20:01:02.659" v="99" actId="20577"/>
          <ac:spMkLst>
            <pc:docMk/>
            <pc:sldMk cId="3801139809" sldId="260"/>
            <ac:spMk id="4" creationId="{8C165178-8D94-4808-9A36-62D5028DAA91}"/>
          </ac:spMkLst>
        </pc:spChg>
      </pc:sldChg>
      <pc:sldChg chg="addSp modSp add modAnim">
        <pc:chgData name="Landon Rutter" userId="07c1aaa6c21e76e0" providerId="LiveId" clId="{3566E559-4971-4C5E-85D1-1160CD16DCE2}" dt="2017-09-22T18:44:33.467" v="405"/>
        <pc:sldMkLst>
          <pc:docMk/>
          <pc:sldMk cId="2318001829" sldId="261"/>
        </pc:sldMkLst>
        <pc:spChg chg="add mod">
          <ac:chgData name="Landon Rutter" userId="07c1aaa6c21e76e0" providerId="LiveId" clId="{3566E559-4971-4C5E-85D1-1160CD16DCE2}" dt="2017-09-21T20:02:31.226" v="210" actId="14100"/>
          <ac:spMkLst>
            <pc:docMk/>
            <pc:sldMk cId="2318001829" sldId="261"/>
            <ac:spMk id="2" creationId="{CCE2EE84-B431-4199-9DA7-AB63A4E214F3}"/>
          </ac:spMkLst>
        </pc:spChg>
        <pc:spChg chg="mod">
          <ac:chgData name="Landon Rutter" userId="07c1aaa6c21e76e0" providerId="LiveId" clId="{3566E559-4971-4C5E-85D1-1160CD16DCE2}" dt="2017-09-21T20:01:10.062" v="102" actId="20577"/>
          <ac:spMkLst>
            <pc:docMk/>
            <pc:sldMk cId="2318001829" sldId="261"/>
            <ac:spMk id="4" creationId="{8C165178-8D94-4808-9A36-62D5028DAA91}"/>
          </ac:spMkLst>
        </pc:spChg>
      </pc:sldChg>
      <pc:sldChg chg="addSp delSp modSp add ord modAnim">
        <pc:chgData name="Landon Rutter" userId="07c1aaa6c21e76e0" providerId="LiveId" clId="{3566E559-4971-4C5E-85D1-1160CD16DCE2}" dt="2017-09-22T18:44:43.945" v="409"/>
        <pc:sldMkLst>
          <pc:docMk/>
          <pc:sldMk cId="4011407990" sldId="262"/>
        </pc:sldMkLst>
        <pc:spChg chg="add del mod">
          <ac:chgData name="Landon Rutter" userId="07c1aaa6c21e76e0" providerId="LiveId" clId="{3566E559-4971-4C5E-85D1-1160CD16DCE2}" dt="2017-09-21T20:04:54.302" v="243" actId="478"/>
          <ac:spMkLst>
            <pc:docMk/>
            <pc:sldMk cId="4011407990" sldId="262"/>
            <ac:spMk id="2" creationId="{B490893A-F047-442B-BDC0-24404461BD53}"/>
          </ac:spMkLst>
        </pc:spChg>
        <pc:spChg chg="mod">
          <ac:chgData name="Landon Rutter" userId="07c1aaa6c21e76e0" providerId="LiveId" clId="{3566E559-4971-4C5E-85D1-1160CD16DCE2}" dt="2017-09-21T20:03:25.303" v="227" actId="20577"/>
          <ac:spMkLst>
            <pc:docMk/>
            <pc:sldMk cId="4011407990" sldId="262"/>
            <ac:spMk id="4" creationId="{8C165178-8D94-4808-9A36-62D5028DAA91}"/>
          </ac:spMkLst>
        </pc:spChg>
      </pc:sldChg>
      <pc:sldChg chg="add modAnim">
        <pc:chgData name="Landon Rutter" userId="07c1aaa6c21e76e0" providerId="LiveId" clId="{3566E559-4971-4C5E-85D1-1160CD16DCE2}" dt="2017-09-22T18:45:02.883" v="413"/>
        <pc:sldMkLst>
          <pc:docMk/>
          <pc:sldMk cId="864892942" sldId="263"/>
        </pc:sldMkLst>
      </pc:sldChg>
      <pc:sldChg chg="delSp modSp add modAnim">
        <pc:chgData name="Landon Rutter" userId="07c1aaa6c21e76e0" providerId="LiveId" clId="{3566E559-4971-4C5E-85D1-1160CD16DCE2}" dt="2017-09-22T18:45:20.592" v="417"/>
        <pc:sldMkLst>
          <pc:docMk/>
          <pc:sldMk cId="3451779960" sldId="264"/>
        </pc:sldMkLst>
        <pc:spChg chg="del">
          <ac:chgData name="Landon Rutter" userId="07c1aaa6c21e76e0" providerId="LiveId" clId="{3566E559-4971-4C5E-85D1-1160CD16DCE2}" dt="2017-09-21T20:05:28.416" v="259" actId="478"/>
          <ac:spMkLst>
            <pc:docMk/>
            <pc:sldMk cId="3451779960" sldId="264"/>
            <ac:spMk id="2" creationId="{B490893A-F047-442B-BDC0-24404461BD53}"/>
          </ac:spMkLst>
        </pc:spChg>
        <pc:spChg chg="mod">
          <ac:chgData name="Landon Rutter" userId="07c1aaa6c21e76e0" providerId="LiveId" clId="{3566E559-4971-4C5E-85D1-1160CD16DCE2}" dt="2017-09-22T18:35:02.952" v="277" actId="20577"/>
          <ac:spMkLst>
            <pc:docMk/>
            <pc:sldMk cId="3451779960" sldId="264"/>
            <ac:spMk id="4" creationId="{8C165178-8D94-4808-9A36-62D5028DAA91}"/>
          </ac:spMkLst>
        </pc:spChg>
      </pc:sldChg>
      <pc:sldChg chg="add ord setBg modAnim">
        <pc:chgData name="Landon Rutter" userId="07c1aaa6c21e76e0" providerId="LiveId" clId="{3566E559-4971-4C5E-85D1-1160CD16DCE2}" dt="2017-09-22T18:46:11.690" v="439"/>
        <pc:sldMkLst>
          <pc:docMk/>
          <pc:sldMk cId="1090875516" sldId="265"/>
        </pc:sldMkLst>
      </pc:sldChg>
      <pc:sldChg chg="modSp add modAnim">
        <pc:chgData name="Landon Rutter" userId="07c1aaa6c21e76e0" providerId="LiveId" clId="{3566E559-4971-4C5E-85D1-1160CD16DCE2}" dt="2017-09-23T20:47:46.371" v="471" actId="114"/>
        <pc:sldMkLst>
          <pc:docMk/>
          <pc:sldMk cId="3756807642" sldId="266"/>
        </pc:sldMkLst>
        <pc:spChg chg="mod">
          <ac:chgData name="Landon Rutter" userId="07c1aaa6c21e76e0" providerId="LiveId" clId="{3566E559-4971-4C5E-85D1-1160CD16DCE2}" dt="2017-09-23T20:47:46.371" v="471" actId="114"/>
          <ac:spMkLst>
            <pc:docMk/>
            <pc:sldMk cId="3756807642" sldId="266"/>
            <ac:spMk id="4" creationId="{8C165178-8D94-4808-9A36-62D5028DAA91}"/>
          </ac:spMkLst>
        </pc:spChg>
      </pc:sldChg>
      <pc:sldChg chg="modSp add modAnim">
        <pc:chgData name="Landon Rutter" userId="07c1aaa6c21e76e0" providerId="LiveId" clId="{3566E559-4971-4C5E-85D1-1160CD16DCE2}" dt="2017-09-23T20:50:37.304" v="477" actId="1076"/>
        <pc:sldMkLst>
          <pc:docMk/>
          <pc:sldMk cId="2216844950" sldId="267"/>
        </pc:sldMkLst>
        <pc:spChg chg="mod">
          <ac:chgData name="Landon Rutter" userId="07c1aaa6c21e76e0" providerId="LiveId" clId="{3566E559-4971-4C5E-85D1-1160CD16DCE2}" dt="2017-09-23T20:50:37.304" v="477" actId="1076"/>
          <ac:spMkLst>
            <pc:docMk/>
            <pc:sldMk cId="2216844950" sldId="267"/>
            <ac:spMk id="4" creationId="{8C165178-8D94-4808-9A36-62D5028DAA91}"/>
          </ac:spMkLst>
        </pc:spChg>
      </pc:sldChg>
      <pc:sldChg chg="modSp add ord modAnim">
        <pc:chgData name="Landon Rutter" userId="07c1aaa6c21e76e0" providerId="LiveId" clId="{3566E559-4971-4C5E-85D1-1160CD16DCE2}" dt="2017-09-23T20:46:39.551" v="470"/>
        <pc:sldMkLst>
          <pc:docMk/>
          <pc:sldMk cId="249862207" sldId="268"/>
        </pc:sldMkLst>
        <pc:spChg chg="mod">
          <ac:chgData name="Landon Rutter" userId="07c1aaa6c21e76e0" providerId="LiveId" clId="{3566E559-4971-4C5E-85D1-1160CD16DCE2}" dt="2017-09-22T18:43:26.922" v="389" actId="1076"/>
          <ac:spMkLst>
            <pc:docMk/>
            <pc:sldMk cId="249862207" sldId="268"/>
            <ac:spMk id="4" creationId="{8C165178-8D94-4808-9A36-62D5028DAA91}"/>
          </ac:spMkLst>
        </pc:spChg>
      </pc:sldChg>
      <pc:sldChg chg="modSp add modAnim">
        <pc:chgData name="Landon Rutter" userId="07c1aaa6c21e76e0" providerId="LiveId" clId="{3566E559-4971-4C5E-85D1-1160CD16DCE2}" dt="2017-09-23T20:46:16.343" v="469" actId="20577"/>
        <pc:sldMkLst>
          <pc:docMk/>
          <pc:sldMk cId="97266126" sldId="269"/>
        </pc:sldMkLst>
        <pc:spChg chg="mod">
          <ac:chgData name="Landon Rutter" userId="07c1aaa6c21e76e0" providerId="LiveId" clId="{3566E559-4971-4C5E-85D1-1160CD16DCE2}" dt="2017-09-23T20:46:16.343" v="469" actId="20577"/>
          <ac:spMkLst>
            <pc:docMk/>
            <pc:sldMk cId="97266126" sldId="269"/>
            <ac:spMk id="4" creationId="{8C165178-8D94-4808-9A36-62D5028DAA91}"/>
          </ac:spMkLst>
        </pc:spChg>
      </pc:sldChg>
      <pc:sldChg chg="add del">
        <pc:chgData name="Landon Rutter" userId="07c1aaa6c21e76e0" providerId="LiveId" clId="{3566E559-4971-4C5E-85D1-1160CD16DCE2}" dt="2017-09-23T20:50:20.302" v="476" actId="2696"/>
        <pc:sldMkLst>
          <pc:docMk/>
          <pc:sldMk cId="1240963315" sldId="270"/>
        </pc:sldMkLst>
      </pc:sldChg>
      <pc:sldMasterChg chg="setBg modSldLayout">
        <pc:chgData name="Landon Rutter" userId="07c1aaa6c21e76e0" providerId="LiveId" clId="{3566E559-4971-4C5E-85D1-1160CD16DCE2}" dt="2017-09-22T18:46:01.856" v="431"/>
        <pc:sldMasterMkLst>
          <pc:docMk/>
          <pc:sldMasterMk cId="1656647271" sldId="2147483660"/>
        </pc:sldMasterMkLst>
        <pc:sldLayoutChg chg="setBg">
          <pc:chgData name="Landon Rutter" userId="07c1aaa6c21e76e0" providerId="LiveId" clId="{3566E559-4971-4C5E-85D1-1160CD16DCE2}" dt="2017-09-22T18:46:01.856" v="431"/>
          <pc:sldLayoutMkLst>
            <pc:docMk/>
            <pc:sldMasterMk cId="1656647271" sldId="2147483660"/>
            <pc:sldLayoutMk cId="3090849529" sldId="2147483661"/>
          </pc:sldLayoutMkLst>
        </pc:sldLayoutChg>
        <pc:sldLayoutChg chg="setBg">
          <pc:chgData name="Landon Rutter" userId="07c1aaa6c21e76e0" providerId="LiveId" clId="{3566E559-4971-4C5E-85D1-1160CD16DCE2}" dt="2017-09-22T18:46:01.856" v="431"/>
          <pc:sldLayoutMkLst>
            <pc:docMk/>
            <pc:sldMasterMk cId="1656647271" sldId="2147483660"/>
            <pc:sldLayoutMk cId="1025738035" sldId="2147483662"/>
          </pc:sldLayoutMkLst>
        </pc:sldLayoutChg>
        <pc:sldLayoutChg chg="setBg">
          <pc:chgData name="Landon Rutter" userId="07c1aaa6c21e76e0" providerId="LiveId" clId="{3566E559-4971-4C5E-85D1-1160CD16DCE2}" dt="2017-09-22T18:46:01.856" v="431"/>
          <pc:sldLayoutMkLst>
            <pc:docMk/>
            <pc:sldMasterMk cId="1656647271" sldId="2147483660"/>
            <pc:sldLayoutMk cId="1530493748" sldId="2147483663"/>
          </pc:sldLayoutMkLst>
        </pc:sldLayoutChg>
        <pc:sldLayoutChg chg="setBg">
          <pc:chgData name="Landon Rutter" userId="07c1aaa6c21e76e0" providerId="LiveId" clId="{3566E559-4971-4C5E-85D1-1160CD16DCE2}" dt="2017-09-22T18:46:01.856" v="431"/>
          <pc:sldLayoutMkLst>
            <pc:docMk/>
            <pc:sldMasterMk cId="1656647271" sldId="2147483660"/>
            <pc:sldLayoutMk cId="2936867532" sldId="2147483664"/>
          </pc:sldLayoutMkLst>
        </pc:sldLayoutChg>
        <pc:sldLayoutChg chg="setBg">
          <pc:chgData name="Landon Rutter" userId="07c1aaa6c21e76e0" providerId="LiveId" clId="{3566E559-4971-4C5E-85D1-1160CD16DCE2}" dt="2017-09-22T18:46:01.856" v="431"/>
          <pc:sldLayoutMkLst>
            <pc:docMk/>
            <pc:sldMasterMk cId="1656647271" sldId="2147483660"/>
            <pc:sldLayoutMk cId="2413897809" sldId="2147483665"/>
          </pc:sldLayoutMkLst>
        </pc:sldLayoutChg>
        <pc:sldLayoutChg chg="setBg">
          <pc:chgData name="Landon Rutter" userId="07c1aaa6c21e76e0" providerId="LiveId" clId="{3566E559-4971-4C5E-85D1-1160CD16DCE2}" dt="2017-09-22T18:46:01.856" v="431"/>
          <pc:sldLayoutMkLst>
            <pc:docMk/>
            <pc:sldMasterMk cId="1656647271" sldId="2147483660"/>
            <pc:sldLayoutMk cId="3258897191" sldId="2147483666"/>
          </pc:sldLayoutMkLst>
        </pc:sldLayoutChg>
        <pc:sldLayoutChg chg="setBg">
          <pc:chgData name="Landon Rutter" userId="07c1aaa6c21e76e0" providerId="LiveId" clId="{3566E559-4971-4C5E-85D1-1160CD16DCE2}" dt="2017-09-22T18:46:01.856" v="431"/>
          <pc:sldLayoutMkLst>
            <pc:docMk/>
            <pc:sldMasterMk cId="1656647271" sldId="2147483660"/>
            <pc:sldLayoutMk cId="2584110462" sldId="2147483667"/>
          </pc:sldLayoutMkLst>
        </pc:sldLayoutChg>
        <pc:sldLayoutChg chg="setBg">
          <pc:chgData name="Landon Rutter" userId="07c1aaa6c21e76e0" providerId="LiveId" clId="{3566E559-4971-4C5E-85D1-1160CD16DCE2}" dt="2017-09-22T18:46:01.856" v="431"/>
          <pc:sldLayoutMkLst>
            <pc:docMk/>
            <pc:sldMasterMk cId="1656647271" sldId="2147483660"/>
            <pc:sldLayoutMk cId="1428183955" sldId="2147483668"/>
          </pc:sldLayoutMkLst>
        </pc:sldLayoutChg>
        <pc:sldLayoutChg chg="setBg">
          <pc:chgData name="Landon Rutter" userId="07c1aaa6c21e76e0" providerId="LiveId" clId="{3566E559-4971-4C5E-85D1-1160CD16DCE2}" dt="2017-09-22T18:46:01.856" v="431"/>
          <pc:sldLayoutMkLst>
            <pc:docMk/>
            <pc:sldMasterMk cId="1656647271" sldId="2147483660"/>
            <pc:sldLayoutMk cId="154985863" sldId="2147483669"/>
          </pc:sldLayoutMkLst>
        </pc:sldLayoutChg>
        <pc:sldLayoutChg chg="setBg">
          <pc:chgData name="Landon Rutter" userId="07c1aaa6c21e76e0" providerId="LiveId" clId="{3566E559-4971-4C5E-85D1-1160CD16DCE2}" dt="2017-09-22T18:46:01.856" v="431"/>
          <pc:sldLayoutMkLst>
            <pc:docMk/>
            <pc:sldMasterMk cId="1656647271" sldId="2147483660"/>
            <pc:sldLayoutMk cId="77126103" sldId="2147483670"/>
          </pc:sldLayoutMkLst>
        </pc:sldLayoutChg>
        <pc:sldLayoutChg chg="setBg">
          <pc:chgData name="Landon Rutter" userId="07c1aaa6c21e76e0" providerId="LiveId" clId="{3566E559-4971-4C5E-85D1-1160CD16DCE2}" dt="2017-09-22T18:46:01.856" v="431"/>
          <pc:sldLayoutMkLst>
            <pc:docMk/>
            <pc:sldMasterMk cId="1656647271" sldId="2147483660"/>
            <pc:sldLayoutMk cId="2725017124"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DD6503-DCA6-4C10-AF11-C2343C23E89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3090849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DD6503-DCA6-4C10-AF11-C2343C23E89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77126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DD6503-DCA6-4C10-AF11-C2343C23E89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272501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DD6503-DCA6-4C10-AF11-C2343C23E89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102573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DD6503-DCA6-4C10-AF11-C2343C23E89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153049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DD6503-DCA6-4C10-AF11-C2343C23E89F}"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293686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DD6503-DCA6-4C10-AF11-C2343C23E89F}" type="datetimeFigureOut">
              <a:rPr lang="en-US" smtClean="0"/>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241389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DD6503-DCA6-4C10-AF11-C2343C23E89F}" type="datetimeFigureOut">
              <a:rPr lang="en-US" smtClean="0"/>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325889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D6503-DCA6-4C10-AF11-C2343C23E89F}" type="datetimeFigureOut">
              <a:rPr lang="en-US" smtClean="0"/>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258411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DD6503-DCA6-4C10-AF11-C2343C23E89F}"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1428183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DD6503-DCA6-4C10-AF11-C2343C23E89F}"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06B02-2508-4C5D-821C-8027C2945431}" type="slidenum">
              <a:rPr lang="en-US" smtClean="0"/>
              <a:t>‹#›</a:t>
            </a:fld>
            <a:endParaRPr lang="en-US"/>
          </a:p>
        </p:txBody>
      </p:sp>
    </p:spTree>
    <p:extLst>
      <p:ext uri="{BB962C8B-B14F-4D97-AF65-F5344CB8AC3E}">
        <p14:creationId xmlns:p14="http://schemas.microsoft.com/office/powerpoint/2010/main" val="15498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D6503-DCA6-4C10-AF11-C2343C23E89F}" type="datetimeFigureOut">
              <a:rPr lang="en-US" smtClean="0"/>
              <a:t>9/23/2017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06B02-2508-4C5D-821C-8027C2945431}" type="slidenum">
              <a:rPr lang="en-US" smtClean="0"/>
              <a:t>‹#›</a:t>
            </a:fld>
            <a:endParaRPr lang="en-US"/>
          </a:p>
        </p:txBody>
      </p:sp>
    </p:spTree>
    <p:extLst>
      <p:ext uri="{BB962C8B-B14F-4D97-AF65-F5344CB8AC3E}">
        <p14:creationId xmlns:p14="http://schemas.microsoft.com/office/powerpoint/2010/main" val="1656647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2E4A09C8-7E5F-4FFC-966C-6E69B89C0BB6}"/>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extLst>
      <p:ext uri="{BB962C8B-B14F-4D97-AF65-F5344CB8AC3E}">
        <p14:creationId xmlns:p14="http://schemas.microsoft.com/office/powerpoint/2010/main" val="2920815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515816" y="1105287"/>
            <a:ext cx="7674708" cy="4647426"/>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Hebrews 10:28-29</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28</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Anyone who has set aside the law of Moses dies without mercy on the evidence of two or three witnesses. </a:t>
            </a:r>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29</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How much worse punishment, do you think, will be deserved by the one who has trampled underfoot the Son of God, and has profaned the blood of the covenant by which he was sanctified, and has outraged the Spirit of grace? </a:t>
            </a:r>
          </a:p>
        </p:txBody>
      </p:sp>
    </p:spTree>
    <p:extLst>
      <p:ext uri="{BB962C8B-B14F-4D97-AF65-F5344CB8AC3E}">
        <p14:creationId xmlns:p14="http://schemas.microsoft.com/office/powerpoint/2010/main" val="24986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2031" y="2090172"/>
            <a:ext cx="7674708" cy="2677656"/>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1 Peter 2:9</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But you are a chosen race, </a:t>
            </a:r>
            <a:r>
              <a:rPr lang="en-US" sz="3200" i="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a royal priesthood</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 holy nation, a people for his own possession, that you may proclaim the excellencies of him who called you out of darkness into his marvelous light.</a:t>
            </a:r>
          </a:p>
        </p:txBody>
      </p:sp>
    </p:spTree>
    <p:extLst>
      <p:ext uri="{BB962C8B-B14F-4D97-AF65-F5344CB8AC3E}">
        <p14:creationId xmlns:p14="http://schemas.microsoft.com/office/powerpoint/2010/main" val="375680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9846" y="2336393"/>
            <a:ext cx="7674708" cy="2185214"/>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1 Peter 1:15-16</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15</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but as he who called you is holy, you also be holy in all your conduct,</a:t>
            </a:r>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since it is written, “You shall be holy, for I am holy.” </a:t>
            </a:r>
          </a:p>
        </p:txBody>
      </p:sp>
    </p:spTree>
    <p:extLst>
      <p:ext uri="{BB962C8B-B14F-4D97-AF65-F5344CB8AC3E}">
        <p14:creationId xmlns:p14="http://schemas.microsoft.com/office/powerpoint/2010/main" val="221684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2E4A09C8-7E5F-4FFC-966C-6E69B89C0BB6}"/>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extLst>
      <p:ext uri="{BB962C8B-B14F-4D97-AF65-F5344CB8AC3E}">
        <p14:creationId xmlns:p14="http://schemas.microsoft.com/office/powerpoint/2010/main" val="109087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9846" y="1351508"/>
            <a:ext cx="7674708" cy="3662541"/>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Leviticus 9:5-6</a:t>
            </a:r>
          </a:p>
          <a:p>
            <a:endParaRPr lang="en-US" sz="8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5</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they brought what Moses commanded in front of the tent of meeting, and all the congregation drew near and stood before the Lord. </a:t>
            </a:r>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Moses said, “This is the thing that the Lord commanded you to do, that the glory of the Lord may appear to you.”</a:t>
            </a:r>
          </a:p>
        </p:txBody>
      </p:sp>
    </p:spTree>
    <p:extLst>
      <p:ext uri="{BB962C8B-B14F-4D97-AF65-F5344CB8AC3E}">
        <p14:creationId xmlns:p14="http://schemas.microsoft.com/office/powerpoint/2010/main" val="304629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9846" y="1351508"/>
            <a:ext cx="7674708" cy="4154984"/>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Leviticus 9:23-24</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23</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Moses and Aaron went into the tent of meeting, and when they came out they blessed the people, and the glory of the Lord appeared to all the people. </a:t>
            </a:r>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24</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fire came out from before the Lord and consumed the burnt offering and the pieces of fat on the altar, and when all the people saw it, they shouted and fell on their faces.</a:t>
            </a:r>
          </a:p>
        </p:txBody>
      </p:sp>
    </p:spTree>
    <p:extLst>
      <p:ext uri="{BB962C8B-B14F-4D97-AF65-F5344CB8AC3E}">
        <p14:creationId xmlns:p14="http://schemas.microsoft.com/office/powerpoint/2010/main" val="14223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9846" y="1351508"/>
            <a:ext cx="7674708" cy="2677656"/>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Leviticus 10:1</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Now </a:t>
            </a:r>
            <a:r>
              <a:rPr lang="en-US" sz="3200" dirty="0" err="1">
                <a:solidFill>
                  <a:srgbClr val="FBF7DD"/>
                </a:solidFill>
                <a:latin typeface="Arial Narrow" panose="020B0606020202030204" pitchFamily="34" charset="0"/>
                <a:ea typeface="Calibri" panose="020F0502020204030204" pitchFamily="34" charset="0"/>
                <a:cs typeface="Times New Roman" panose="02020603050405020304" pitchFamily="18" charset="0"/>
              </a:rPr>
              <a:t>Nadab</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a:t>
            </a:r>
            <a:r>
              <a:rPr lang="en-US" sz="3200" dirty="0" err="1">
                <a:solidFill>
                  <a:srgbClr val="FBF7DD"/>
                </a:solidFill>
                <a:latin typeface="Arial Narrow" panose="020B0606020202030204" pitchFamily="34" charset="0"/>
                <a:ea typeface="Calibri" panose="020F0502020204030204" pitchFamily="34" charset="0"/>
                <a:cs typeface="Times New Roman" panose="02020603050405020304" pitchFamily="18" charset="0"/>
              </a:rPr>
              <a:t>Abihu</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the sons of Aaron, each took his censer and put fire in it and laid incense on it and offered unauthorized fire before the Lord, which he had not commanded them.</a:t>
            </a:r>
          </a:p>
        </p:txBody>
      </p:sp>
    </p:spTree>
    <p:extLst>
      <p:ext uri="{BB962C8B-B14F-4D97-AF65-F5344CB8AC3E}">
        <p14:creationId xmlns:p14="http://schemas.microsoft.com/office/powerpoint/2010/main" val="380113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9846" y="1351508"/>
            <a:ext cx="7674708" cy="2677656"/>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Leviticus 10:1-2</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Now </a:t>
            </a:r>
            <a:r>
              <a:rPr lang="en-US" sz="3200" dirty="0" err="1">
                <a:solidFill>
                  <a:srgbClr val="FBF7DD"/>
                </a:solidFill>
                <a:latin typeface="Arial Narrow" panose="020B0606020202030204" pitchFamily="34" charset="0"/>
                <a:ea typeface="Calibri" panose="020F0502020204030204" pitchFamily="34" charset="0"/>
                <a:cs typeface="Times New Roman" panose="02020603050405020304" pitchFamily="18" charset="0"/>
              </a:rPr>
              <a:t>Nadab</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a:t>
            </a:r>
            <a:r>
              <a:rPr lang="en-US" sz="3200" dirty="0" err="1">
                <a:solidFill>
                  <a:srgbClr val="FBF7DD"/>
                </a:solidFill>
                <a:latin typeface="Arial Narrow" panose="020B0606020202030204" pitchFamily="34" charset="0"/>
                <a:ea typeface="Calibri" panose="020F0502020204030204" pitchFamily="34" charset="0"/>
                <a:cs typeface="Times New Roman" panose="02020603050405020304" pitchFamily="18" charset="0"/>
              </a:rPr>
              <a:t>Abihu</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the sons of Aaron, each took his censer and put fire in it and laid incense on it and offered unauthorized fire before the Lord, which he had not commanded them.</a:t>
            </a:r>
          </a:p>
        </p:txBody>
      </p:sp>
      <p:sp>
        <p:nvSpPr>
          <p:cNvPr id="2" name="Rectangle 1">
            <a:extLst>
              <a:ext uri="{FF2B5EF4-FFF2-40B4-BE49-F238E27FC236}">
                <a16:creationId xmlns:a16="http://schemas.microsoft.com/office/drawing/2014/main" id="{CCE2EE84-B431-4199-9DA7-AB63A4E214F3}"/>
              </a:ext>
            </a:extLst>
          </p:cNvPr>
          <p:cNvSpPr/>
          <p:nvPr/>
        </p:nvSpPr>
        <p:spPr>
          <a:xfrm>
            <a:off x="429845" y="3421185"/>
            <a:ext cx="7893539" cy="1569660"/>
          </a:xfrm>
          <a:prstGeom prst="rect">
            <a:avLst/>
          </a:prstGeom>
        </p:spPr>
        <p:txBody>
          <a:bodyPr wrap="square">
            <a:spAutoFit/>
          </a:bodyPr>
          <a:lstStyle/>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2 </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And fire came out from before the Lord and consumed them, and they died before the Lord.</a:t>
            </a:r>
            <a:endParaRPr lang="en-US" sz="4800" dirty="0">
              <a:solidFill>
                <a:srgbClr val="FBF7DD"/>
              </a:solidFill>
              <a:latin typeface="Arial Narrow" panose="020B0606020202030204" pitchFamily="34" charset="0"/>
            </a:endParaRPr>
          </a:p>
        </p:txBody>
      </p:sp>
    </p:spTree>
    <p:extLst>
      <p:ext uri="{BB962C8B-B14F-4D97-AF65-F5344CB8AC3E}">
        <p14:creationId xmlns:p14="http://schemas.microsoft.com/office/powerpoint/2010/main" val="231800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9846" y="1351508"/>
            <a:ext cx="7674708" cy="2677656"/>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Leviticus 10:3</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Then Moses said to Aaron, “This is what the Lord has said: ‘Among those who are near me I will be sanctified, and before all the people I will be glorified.’”</a:t>
            </a:r>
          </a:p>
        </p:txBody>
      </p:sp>
    </p:spTree>
    <p:extLst>
      <p:ext uri="{BB962C8B-B14F-4D97-AF65-F5344CB8AC3E}">
        <p14:creationId xmlns:p14="http://schemas.microsoft.com/office/powerpoint/2010/main" val="401140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9846" y="1351508"/>
            <a:ext cx="7674708" cy="2677656"/>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Leviticus 10:3</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Then Moses said to Aaron, “This is what the Lord has said: ‘Among those who are near me I will be sanctified, and before all the people I will be glorified.’”</a:t>
            </a:r>
          </a:p>
        </p:txBody>
      </p:sp>
      <p:sp>
        <p:nvSpPr>
          <p:cNvPr id="2" name="Rectangle 1">
            <a:extLst>
              <a:ext uri="{FF2B5EF4-FFF2-40B4-BE49-F238E27FC236}">
                <a16:creationId xmlns:a16="http://schemas.microsoft.com/office/drawing/2014/main" id="{B490893A-F047-442B-BDC0-24404461BD53}"/>
              </a:ext>
            </a:extLst>
          </p:cNvPr>
          <p:cNvSpPr/>
          <p:nvPr/>
        </p:nvSpPr>
        <p:spPr>
          <a:xfrm>
            <a:off x="2022099" y="3429000"/>
            <a:ext cx="4113434" cy="584775"/>
          </a:xfrm>
          <a:prstGeom prst="rect">
            <a:avLst/>
          </a:prstGeom>
        </p:spPr>
        <p:txBody>
          <a:bodyPr wrap="none">
            <a:spAutoFit/>
          </a:bodyPr>
          <a:lstStyle/>
          <a:p>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And Aaron held his peace.</a:t>
            </a:r>
            <a:endParaRPr lang="en-US" sz="3200" dirty="0">
              <a:solidFill>
                <a:srgbClr val="FBF7DD"/>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489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2031" y="859065"/>
            <a:ext cx="7674708" cy="5139869"/>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Leviticus 10:6-7</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Moses said to Aaron and to </a:t>
            </a:r>
            <a:r>
              <a:rPr lang="en-US" sz="3200" dirty="0" err="1">
                <a:solidFill>
                  <a:srgbClr val="FBF7DD"/>
                </a:solidFill>
                <a:latin typeface="Arial Narrow" panose="020B0606020202030204" pitchFamily="34" charset="0"/>
                <a:ea typeface="Calibri" panose="020F0502020204030204" pitchFamily="34" charset="0"/>
                <a:cs typeface="Times New Roman" panose="02020603050405020304" pitchFamily="18" charset="0"/>
              </a:rPr>
              <a:t>Eleazar</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a:t>
            </a:r>
            <a:r>
              <a:rPr lang="en-US" sz="3200" dirty="0" err="1">
                <a:solidFill>
                  <a:srgbClr val="FBF7DD"/>
                </a:solidFill>
                <a:latin typeface="Arial Narrow" panose="020B0606020202030204" pitchFamily="34" charset="0"/>
                <a:ea typeface="Calibri" panose="020F0502020204030204" pitchFamily="34" charset="0"/>
                <a:cs typeface="Times New Roman" panose="02020603050405020304" pitchFamily="18" charset="0"/>
              </a:rPr>
              <a:t>Ithamar</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his sons, “Do not let the hair of your heads hang loose, and do not tear your clothes, lest you die, and wrath come upon all the congregation; but let your brothers, the whole house of Israel, bewail the burning that the Lord has kindled. </a:t>
            </a:r>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do not go outside the entrance of the tent of meeting, lest you die, for the anointing oil of the Lord is upon you.” And they did according to the word of Moses.</a:t>
            </a:r>
          </a:p>
        </p:txBody>
      </p:sp>
    </p:spTree>
    <p:extLst>
      <p:ext uri="{BB962C8B-B14F-4D97-AF65-F5344CB8AC3E}">
        <p14:creationId xmlns:p14="http://schemas.microsoft.com/office/powerpoint/2010/main" val="34517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n animal&#10;&#10;Description generated with high confidence">
            <a:extLst>
              <a:ext uri="{FF2B5EF4-FFF2-40B4-BE49-F238E27FC236}">
                <a16:creationId xmlns:a16="http://schemas.microsoft.com/office/drawing/2014/main" id="{5070C37D-01AC-4722-9F9B-1522E5627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8C165178-8D94-4808-9A36-62D5028DAA91}"/>
              </a:ext>
            </a:extLst>
          </p:cNvPr>
          <p:cNvSpPr/>
          <p:nvPr/>
        </p:nvSpPr>
        <p:spPr>
          <a:xfrm>
            <a:off x="422031" y="859065"/>
            <a:ext cx="7674708" cy="5139869"/>
          </a:xfrm>
          <a:prstGeom prst="rect">
            <a:avLst/>
          </a:prstGeom>
        </p:spPr>
        <p:txBody>
          <a:bodyPr wrap="square">
            <a:spAutoFit/>
          </a:bodyPr>
          <a:lstStyle/>
          <a:p>
            <a:r>
              <a:rPr lang="en-US" sz="3200" b="1"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Leviticus 10:8-11</a:t>
            </a:r>
          </a:p>
          <a:p>
            <a:endParaRPr lang="en-US" sz="800" dirty="0">
              <a:solidFill>
                <a:srgbClr val="FBF7DD"/>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the Lord spoke to Aaron, saying, </a:t>
            </a:r>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9</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“Drink no wine or strong drink, you or your sons with you, when you go into the tent of meeting, lest you die. It shall be a statute forever throughout your generations. </a:t>
            </a:r>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10</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You are to distinguish between the holy and the common, and between the unclean and the clean, </a:t>
            </a:r>
            <a:r>
              <a:rPr lang="en-US" sz="3200" baseline="300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11</a:t>
            </a:r>
            <a:r>
              <a:rPr lang="en-US" sz="3200" dirty="0">
                <a:solidFill>
                  <a:srgbClr val="FBF7DD"/>
                </a:solidFill>
                <a:latin typeface="Arial Narrow" panose="020B0606020202030204" pitchFamily="34" charset="0"/>
                <a:ea typeface="Calibri" panose="020F0502020204030204" pitchFamily="34" charset="0"/>
                <a:cs typeface="Times New Roman" panose="02020603050405020304" pitchFamily="18" charset="0"/>
              </a:rPr>
              <a:t> and you are to teach the people of Israel all the statutes that the Lord has spoken to them by Moses.”.</a:t>
            </a:r>
          </a:p>
        </p:txBody>
      </p:sp>
    </p:spTree>
    <p:extLst>
      <p:ext uri="{BB962C8B-B14F-4D97-AF65-F5344CB8AC3E}">
        <p14:creationId xmlns:p14="http://schemas.microsoft.com/office/powerpoint/2010/main" val="9726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657</Words>
  <Application>Microsoft Office PowerPoint</Application>
  <PresentationFormat>On-screen Show (4:3)</PresentationFormat>
  <Paragraphs>35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5</cp:revision>
  <dcterms:created xsi:type="dcterms:W3CDTF">2017-09-19T14:27:57Z</dcterms:created>
  <dcterms:modified xsi:type="dcterms:W3CDTF">2017-09-23T20:50:59Z</dcterms:modified>
</cp:coreProperties>
</file>