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7" r:id="rId3"/>
    <p:sldId id="258" r:id="rId4"/>
    <p:sldId id="259" r:id="rId5"/>
    <p:sldId id="260" r:id="rId6"/>
    <p:sldId id="263" r:id="rId7"/>
    <p:sldId id="282" r:id="rId8"/>
    <p:sldId id="266" r:id="rId9"/>
    <p:sldId id="264" r:id="rId10"/>
    <p:sldId id="265" r:id="rId11"/>
    <p:sldId id="267" r:id="rId12"/>
    <p:sldId id="268" r:id="rId13"/>
    <p:sldId id="270" r:id="rId14"/>
    <p:sldId id="271" r:id="rId15"/>
    <p:sldId id="272" r:id="rId16"/>
    <p:sldId id="273" r:id="rId17"/>
    <p:sldId id="274" r:id="rId18"/>
    <p:sldId id="275" r:id="rId19"/>
    <p:sldId id="276" r:id="rId20"/>
    <p:sldId id="277" r:id="rId21"/>
    <p:sldId id="280" r:id="rId22"/>
    <p:sldId id="281"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3FE"/>
    <a:srgbClr val="534F4C"/>
    <a:srgbClr val="8A8D92"/>
    <a:srgbClr val="312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94660"/>
  </p:normalViewPr>
  <p:slideViewPr>
    <p:cSldViewPr snapToGrid="0">
      <p:cViewPr varScale="1">
        <p:scale>
          <a:sx n="103" d="100"/>
          <a:sy n="103" d="100"/>
        </p:scale>
        <p:origin x="13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Rutter" userId="07c1aaa6c21e76e0" providerId="LiveId" clId="{DBC968F9-A401-4A83-99F3-81321D216900}"/>
    <pc:docChg chg="custSel addSld delSld modSld sldOrd modMainMaster">
      <pc:chgData name="Landon Rutter" userId="07c1aaa6c21e76e0" providerId="LiveId" clId="{DBC968F9-A401-4A83-99F3-81321D216900}" dt="2017-09-08T20:36:17.882" v="407"/>
      <pc:docMkLst>
        <pc:docMk/>
      </pc:docMkLst>
      <pc:sldChg chg="del">
        <pc:chgData name="Landon Rutter" userId="07c1aaa6c21e76e0" providerId="LiveId" clId="{DBC968F9-A401-4A83-99F3-81321D216900}" dt="2017-09-07T16:54:38.007" v="5" actId="2696"/>
        <pc:sldMkLst>
          <pc:docMk/>
          <pc:sldMk cId="371734711" sldId="256"/>
        </pc:sldMkLst>
      </pc:sldChg>
      <pc:sldChg chg="modAnim">
        <pc:chgData name="Landon Rutter" userId="07c1aaa6c21e76e0" providerId="LiveId" clId="{DBC968F9-A401-4A83-99F3-81321D216900}" dt="2017-09-07T17:04:59.573" v="251"/>
        <pc:sldMkLst>
          <pc:docMk/>
          <pc:sldMk cId="2842889023" sldId="257"/>
        </pc:sldMkLst>
      </pc:sldChg>
      <pc:sldChg chg="modAnim">
        <pc:chgData name="Landon Rutter" userId="07c1aaa6c21e76e0" providerId="LiveId" clId="{DBC968F9-A401-4A83-99F3-81321D216900}" dt="2017-09-07T17:05:06.988" v="257"/>
        <pc:sldMkLst>
          <pc:docMk/>
          <pc:sldMk cId="3220879303" sldId="258"/>
        </pc:sldMkLst>
      </pc:sldChg>
      <pc:sldChg chg="modAnim">
        <pc:chgData name="Landon Rutter" userId="07c1aaa6c21e76e0" providerId="LiveId" clId="{DBC968F9-A401-4A83-99F3-81321D216900}" dt="2017-09-07T17:05:15.897" v="263"/>
        <pc:sldMkLst>
          <pc:docMk/>
          <pc:sldMk cId="1448335310" sldId="259"/>
        </pc:sldMkLst>
      </pc:sldChg>
      <pc:sldChg chg="modAnim">
        <pc:chgData name="Landon Rutter" userId="07c1aaa6c21e76e0" providerId="LiveId" clId="{DBC968F9-A401-4A83-99F3-81321D216900}" dt="2017-09-07T17:05:26.657" v="270"/>
        <pc:sldMkLst>
          <pc:docMk/>
          <pc:sldMk cId="826964806" sldId="260"/>
        </pc:sldMkLst>
      </pc:sldChg>
      <pc:sldChg chg="del modAnim">
        <pc:chgData name="Landon Rutter" userId="07c1aaa6c21e76e0" providerId="LiveId" clId="{DBC968F9-A401-4A83-99F3-81321D216900}" dt="2017-09-08T20:31:13.588" v="389" actId="2696"/>
        <pc:sldMkLst>
          <pc:docMk/>
          <pc:sldMk cId="3727601074" sldId="262"/>
        </pc:sldMkLst>
      </pc:sldChg>
      <pc:sldChg chg="delSp modSp delAnim modAnim">
        <pc:chgData name="Landon Rutter" userId="07c1aaa6c21e76e0" providerId="LiveId" clId="{DBC968F9-A401-4A83-99F3-81321D216900}" dt="2017-09-08T20:31:27.527" v="395" actId="20577"/>
        <pc:sldMkLst>
          <pc:docMk/>
          <pc:sldMk cId="4132586914" sldId="263"/>
        </pc:sldMkLst>
        <pc:spChg chg="del mod">
          <ac:chgData name="Landon Rutter" userId="07c1aaa6c21e76e0" providerId="LiveId" clId="{DBC968F9-A401-4A83-99F3-81321D216900}" dt="2017-09-08T20:31:24.650" v="392" actId="478"/>
          <ac:spMkLst>
            <pc:docMk/>
            <pc:sldMk cId="4132586914" sldId="263"/>
            <ac:spMk id="2" creationId="{DA124480-9C60-458D-AA3A-96C7B07CFDD8}"/>
          </ac:spMkLst>
        </pc:spChg>
        <pc:spChg chg="mod">
          <ac:chgData name="Landon Rutter" userId="07c1aaa6c21e76e0" providerId="LiveId" clId="{DBC968F9-A401-4A83-99F3-81321D216900}" dt="2017-09-08T20:31:27.527" v="395" actId="20577"/>
          <ac:spMkLst>
            <pc:docMk/>
            <pc:sldMk cId="4132586914" sldId="263"/>
            <ac:spMk id="4" creationId="{D511AE6B-18CB-4A7E-89FC-4F282BD2445B}"/>
          </ac:spMkLst>
        </pc:spChg>
      </pc:sldChg>
      <pc:sldChg chg="modAnim">
        <pc:chgData name="Landon Rutter" userId="07c1aaa6c21e76e0" providerId="LiveId" clId="{DBC968F9-A401-4A83-99F3-81321D216900}" dt="2017-09-07T17:06:07.466" v="294"/>
        <pc:sldMkLst>
          <pc:docMk/>
          <pc:sldMk cId="1737361658" sldId="264"/>
        </pc:sldMkLst>
      </pc:sldChg>
      <pc:sldChg chg="modAnim">
        <pc:chgData name="Landon Rutter" userId="07c1aaa6c21e76e0" providerId="LiveId" clId="{DBC968F9-A401-4A83-99F3-81321D216900}" dt="2017-09-07T17:06:16.422" v="300"/>
        <pc:sldMkLst>
          <pc:docMk/>
          <pc:sldMk cId="83396604" sldId="265"/>
        </pc:sldMkLst>
      </pc:sldChg>
      <pc:sldChg chg="modSp modAnim">
        <pc:chgData name="Landon Rutter" userId="07c1aaa6c21e76e0" providerId="LiveId" clId="{DBC968F9-A401-4A83-99F3-81321D216900}" dt="2017-09-08T20:31:47.331" v="398" actId="20577"/>
        <pc:sldMkLst>
          <pc:docMk/>
          <pc:sldMk cId="1652071836" sldId="266"/>
        </pc:sldMkLst>
        <pc:spChg chg="mod">
          <ac:chgData name="Landon Rutter" userId="07c1aaa6c21e76e0" providerId="LiveId" clId="{DBC968F9-A401-4A83-99F3-81321D216900}" dt="2017-09-08T20:31:47.331" v="398" actId="20577"/>
          <ac:spMkLst>
            <pc:docMk/>
            <pc:sldMk cId="1652071836" sldId="266"/>
            <ac:spMk id="4" creationId="{D511AE6B-18CB-4A7E-89FC-4F282BD2445B}"/>
          </ac:spMkLst>
        </pc:spChg>
      </pc:sldChg>
      <pc:sldChg chg="modSp modAnim">
        <pc:chgData name="Landon Rutter" userId="07c1aaa6c21e76e0" providerId="LiveId" clId="{DBC968F9-A401-4A83-99F3-81321D216900}" dt="2017-09-08T20:32:21.495" v="404"/>
        <pc:sldMkLst>
          <pc:docMk/>
          <pc:sldMk cId="1084945260" sldId="267"/>
        </pc:sldMkLst>
        <pc:spChg chg="mod">
          <ac:chgData name="Landon Rutter" userId="07c1aaa6c21e76e0" providerId="LiveId" clId="{DBC968F9-A401-4A83-99F3-81321D216900}" dt="2017-09-08T20:32:21.495" v="404"/>
          <ac:spMkLst>
            <pc:docMk/>
            <pc:sldMk cId="1084945260" sldId="267"/>
            <ac:spMk id="4" creationId="{D511AE6B-18CB-4A7E-89FC-4F282BD2445B}"/>
          </ac:spMkLst>
        </pc:spChg>
      </pc:sldChg>
      <pc:sldChg chg="modSp modAnim">
        <pc:chgData name="Landon Rutter" userId="07c1aaa6c21e76e0" providerId="LiveId" clId="{DBC968F9-A401-4A83-99F3-81321D216900}" dt="2017-09-07T17:07:19.452" v="320"/>
        <pc:sldMkLst>
          <pc:docMk/>
          <pc:sldMk cId="1191135874" sldId="268"/>
        </pc:sldMkLst>
        <pc:spChg chg="mod">
          <ac:chgData name="Landon Rutter" userId="07c1aaa6c21e76e0" providerId="LiveId" clId="{DBC968F9-A401-4A83-99F3-81321D216900}" dt="2017-09-07T17:07:13.002" v="314" actId="1076"/>
          <ac:spMkLst>
            <pc:docMk/>
            <pc:sldMk cId="1191135874" sldId="268"/>
            <ac:spMk id="4" creationId="{D511AE6B-18CB-4A7E-89FC-4F282BD2445B}"/>
          </ac:spMkLst>
        </pc:spChg>
      </pc:sldChg>
      <pc:sldChg chg="del">
        <pc:chgData name="Landon Rutter" userId="07c1aaa6c21e76e0" providerId="LiveId" clId="{DBC968F9-A401-4A83-99F3-81321D216900}" dt="2017-09-07T16:54:48.711" v="8" actId="2696"/>
        <pc:sldMkLst>
          <pc:docMk/>
          <pc:sldMk cId="1082835343" sldId="269"/>
        </pc:sldMkLst>
      </pc:sldChg>
      <pc:sldChg chg="modAnim">
        <pc:chgData name="Landon Rutter" userId="07c1aaa6c21e76e0" providerId="LiveId" clId="{DBC968F9-A401-4A83-99F3-81321D216900}" dt="2017-09-07T17:07:28.237" v="326"/>
        <pc:sldMkLst>
          <pc:docMk/>
          <pc:sldMk cId="2673500868" sldId="270"/>
        </pc:sldMkLst>
      </pc:sldChg>
      <pc:sldChg chg="modAnim">
        <pc:chgData name="Landon Rutter" userId="07c1aaa6c21e76e0" providerId="LiveId" clId="{DBC968F9-A401-4A83-99F3-81321D216900}" dt="2017-09-07T17:07:36.738" v="332"/>
        <pc:sldMkLst>
          <pc:docMk/>
          <pc:sldMk cId="1008510986" sldId="271"/>
        </pc:sldMkLst>
      </pc:sldChg>
      <pc:sldChg chg="modAnim">
        <pc:chgData name="Landon Rutter" userId="07c1aaa6c21e76e0" providerId="LiveId" clId="{DBC968F9-A401-4A83-99F3-81321D216900}" dt="2017-09-07T17:07:44.244" v="338"/>
        <pc:sldMkLst>
          <pc:docMk/>
          <pc:sldMk cId="1309174480" sldId="272"/>
        </pc:sldMkLst>
      </pc:sldChg>
      <pc:sldChg chg="ord modAnim">
        <pc:chgData name="Landon Rutter" userId="07c1aaa6c21e76e0" providerId="LiveId" clId="{DBC968F9-A401-4A83-99F3-81321D216900}" dt="2017-09-08T20:36:00.372" v="406"/>
        <pc:sldMkLst>
          <pc:docMk/>
          <pc:sldMk cId="341963802" sldId="273"/>
        </pc:sldMkLst>
      </pc:sldChg>
      <pc:sldChg chg="modAnim">
        <pc:chgData name="Landon Rutter" userId="07c1aaa6c21e76e0" providerId="LiveId" clId="{DBC968F9-A401-4A83-99F3-81321D216900}" dt="2017-09-07T17:07:54.566" v="344"/>
        <pc:sldMkLst>
          <pc:docMk/>
          <pc:sldMk cId="4037923833" sldId="274"/>
        </pc:sldMkLst>
      </pc:sldChg>
      <pc:sldChg chg="modAnim">
        <pc:chgData name="Landon Rutter" userId="07c1aaa6c21e76e0" providerId="LiveId" clId="{DBC968F9-A401-4A83-99F3-81321D216900}" dt="2017-09-07T17:08:03.417" v="350"/>
        <pc:sldMkLst>
          <pc:docMk/>
          <pc:sldMk cId="712830528" sldId="275"/>
        </pc:sldMkLst>
      </pc:sldChg>
      <pc:sldChg chg="modAnim">
        <pc:chgData name="Landon Rutter" userId="07c1aaa6c21e76e0" providerId="LiveId" clId="{DBC968F9-A401-4A83-99F3-81321D216900}" dt="2017-09-07T17:08:13.689" v="356"/>
        <pc:sldMkLst>
          <pc:docMk/>
          <pc:sldMk cId="2108903493" sldId="276"/>
        </pc:sldMkLst>
      </pc:sldChg>
      <pc:sldChg chg="modAnim">
        <pc:chgData name="Landon Rutter" userId="07c1aaa6c21e76e0" providerId="LiveId" clId="{DBC968F9-A401-4A83-99F3-81321D216900}" dt="2017-09-07T17:08:57.155" v="374"/>
        <pc:sldMkLst>
          <pc:docMk/>
          <pc:sldMk cId="1115077602" sldId="277"/>
        </pc:sldMkLst>
      </pc:sldChg>
      <pc:sldChg chg="addSp delSp modSp add">
        <pc:chgData name="Landon Rutter" userId="07c1aaa6c21e76e0" providerId="LiveId" clId="{DBC968F9-A401-4A83-99F3-81321D216900}" dt="2017-09-07T16:54:16.129" v="4" actId="27614"/>
        <pc:sldMkLst>
          <pc:docMk/>
          <pc:sldMk cId="2147621702" sldId="278"/>
        </pc:sldMkLst>
        <pc:spChg chg="del">
          <ac:chgData name="Landon Rutter" userId="07c1aaa6c21e76e0" providerId="LiveId" clId="{DBC968F9-A401-4A83-99F3-81321D216900}" dt="2017-09-07T16:53:53.864" v="1" actId="478"/>
          <ac:spMkLst>
            <pc:docMk/>
            <pc:sldMk cId="2147621702" sldId="278"/>
            <ac:spMk id="2" creationId="{AB952D0D-402B-4778-81ED-D1CF9D09E56C}"/>
          </ac:spMkLst>
        </pc:spChg>
        <pc:spChg chg="del">
          <ac:chgData name="Landon Rutter" userId="07c1aaa6c21e76e0" providerId="LiveId" clId="{DBC968F9-A401-4A83-99F3-81321D216900}" dt="2017-09-07T16:53:56.556" v="2" actId="478"/>
          <ac:spMkLst>
            <pc:docMk/>
            <pc:sldMk cId="2147621702" sldId="278"/>
            <ac:spMk id="3" creationId="{BDD91963-5A3A-4B2D-9037-CB78EE2F7DD9}"/>
          </ac:spMkLst>
        </pc:spChg>
        <pc:picChg chg="add mod">
          <ac:chgData name="Landon Rutter" userId="07c1aaa6c21e76e0" providerId="LiveId" clId="{DBC968F9-A401-4A83-99F3-81321D216900}" dt="2017-09-07T16:54:16.129" v="4" actId="27614"/>
          <ac:picMkLst>
            <pc:docMk/>
            <pc:sldMk cId="2147621702" sldId="278"/>
            <ac:picMk id="5" creationId="{66C7CC39-4F20-4EC6-8600-6C37280F80B9}"/>
          </ac:picMkLst>
        </pc:picChg>
      </pc:sldChg>
      <pc:sldChg chg="add ord setBg modAnim">
        <pc:chgData name="Landon Rutter" userId="07c1aaa6c21e76e0" providerId="LiveId" clId="{DBC968F9-A401-4A83-99F3-81321D216900}" dt="2017-09-07T16:55:12.585" v="20"/>
        <pc:sldMkLst>
          <pc:docMk/>
          <pc:sldMk cId="1087234517" sldId="279"/>
        </pc:sldMkLst>
      </pc:sldChg>
      <pc:sldChg chg="modSp add ord modAnim">
        <pc:chgData name="Landon Rutter" userId="07c1aaa6c21e76e0" providerId="LiveId" clId="{DBC968F9-A401-4A83-99F3-81321D216900}" dt="2017-09-07T17:09:05.375" v="380"/>
        <pc:sldMkLst>
          <pc:docMk/>
          <pc:sldMk cId="891946106" sldId="280"/>
        </pc:sldMkLst>
        <pc:spChg chg="mod">
          <ac:chgData name="Landon Rutter" userId="07c1aaa6c21e76e0" providerId="LiveId" clId="{DBC968F9-A401-4A83-99F3-81321D216900}" dt="2017-09-07T17:04:38.715" v="245" actId="1076"/>
          <ac:spMkLst>
            <pc:docMk/>
            <pc:sldMk cId="891946106" sldId="280"/>
            <ac:spMk id="4" creationId="{D511AE6B-18CB-4A7E-89FC-4F282BD2445B}"/>
          </ac:spMkLst>
        </pc:spChg>
      </pc:sldChg>
      <pc:sldChg chg="modSp add ord modAnim">
        <pc:chgData name="Landon Rutter" userId="07c1aaa6c21e76e0" providerId="LiveId" clId="{DBC968F9-A401-4A83-99F3-81321D216900}" dt="2017-09-08T20:36:17.882" v="407"/>
        <pc:sldMkLst>
          <pc:docMk/>
          <pc:sldMk cId="3578420872" sldId="281"/>
        </pc:sldMkLst>
        <pc:spChg chg="mod">
          <ac:chgData name="Landon Rutter" userId="07c1aaa6c21e76e0" providerId="LiveId" clId="{DBC968F9-A401-4A83-99F3-81321D216900}" dt="2017-09-07T17:04:06.186" v="244" actId="255"/>
          <ac:spMkLst>
            <pc:docMk/>
            <pc:sldMk cId="3578420872" sldId="281"/>
            <ac:spMk id="4" creationId="{D511AE6B-18CB-4A7E-89FC-4F282BD2445B}"/>
          </ac:spMkLst>
        </pc:spChg>
      </pc:sldChg>
      <pc:sldChg chg="add">
        <pc:chgData name="Landon Rutter" userId="07c1aaa6c21e76e0" providerId="LiveId" clId="{DBC968F9-A401-4A83-99F3-81321D216900}" dt="2017-09-08T20:31:16.362" v="390"/>
        <pc:sldMkLst>
          <pc:docMk/>
          <pc:sldMk cId="3659031313" sldId="282"/>
        </pc:sldMkLst>
      </pc:sldChg>
      <pc:sldMasterChg chg="setBg modSldLayout">
        <pc:chgData name="Landon Rutter" userId="07c1aaa6c21e76e0" providerId="LiveId" clId="{DBC968F9-A401-4A83-99F3-81321D216900}" dt="2017-09-07T16:55:00.658" v="10"/>
        <pc:sldMasterMkLst>
          <pc:docMk/>
          <pc:sldMasterMk cId="2695587150" sldId="2147483660"/>
        </pc:sldMasterMkLst>
        <pc:sldLayoutChg chg="setBg">
          <pc:chgData name="Landon Rutter" userId="07c1aaa6c21e76e0" providerId="LiveId" clId="{DBC968F9-A401-4A83-99F3-81321D216900}" dt="2017-09-07T16:55:00.658" v="10"/>
          <pc:sldLayoutMkLst>
            <pc:docMk/>
            <pc:sldMasterMk cId="2695587150" sldId="2147483660"/>
            <pc:sldLayoutMk cId="1103752306" sldId="2147483661"/>
          </pc:sldLayoutMkLst>
        </pc:sldLayoutChg>
        <pc:sldLayoutChg chg="setBg">
          <pc:chgData name="Landon Rutter" userId="07c1aaa6c21e76e0" providerId="LiveId" clId="{DBC968F9-A401-4A83-99F3-81321D216900}" dt="2017-09-07T16:55:00.658" v="10"/>
          <pc:sldLayoutMkLst>
            <pc:docMk/>
            <pc:sldMasterMk cId="2695587150" sldId="2147483660"/>
            <pc:sldLayoutMk cId="2093147023" sldId="2147483662"/>
          </pc:sldLayoutMkLst>
        </pc:sldLayoutChg>
        <pc:sldLayoutChg chg="setBg">
          <pc:chgData name="Landon Rutter" userId="07c1aaa6c21e76e0" providerId="LiveId" clId="{DBC968F9-A401-4A83-99F3-81321D216900}" dt="2017-09-07T16:55:00.658" v="10"/>
          <pc:sldLayoutMkLst>
            <pc:docMk/>
            <pc:sldMasterMk cId="2695587150" sldId="2147483660"/>
            <pc:sldLayoutMk cId="1898921372" sldId="2147483663"/>
          </pc:sldLayoutMkLst>
        </pc:sldLayoutChg>
        <pc:sldLayoutChg chg="setBg">
          <pc:chgData name="Landon Rutter" userId="07c1aaa6c21e76e0" providerId="LiveId" clId="{DBC968F9-A401-4A83-99F3-81321D216900}" dt="2017-09-07T16:55:00.658" v="10"/>
          <pc:sldLayoutMkLst>
            <pc:docMk/>
            <pc:sldMasterMk cId="2695587150" sldId="2147483660"/>
            <pc:sldLayoutMk cId="661311885" sldId="2147483664"/>
          </pc:sldLayoutMkLst>
        </pc:sldLayoutChg>
        <pc:sldLayoutChg chg="setBg">
          <pc:chgData name="Landon Rutter" userId="07c1aaa6c21e76e0" providerId="LiveId" clId="{DBC968F9-A401-4A83-99F3-81321D216900}" dt="2017-09-07T16:55:00.658" v="10"/>
          <pc:sldLayoutMkLst>
            <pc:docMk/>
            <pc:sldMasterMk cId="2695587150" sldId="2147483660"/>
            <pc:sldLayoutMk cId="812161529" sldId="2147483665"/>
          </pc:sldLayoutMkLst>
        </pc:sldLayoutChg>
        <pc:sldLayoutChg chg="setBg">
          <pc:chgData name="Landon Rutter" userId="07c1aaa6c21e76e0" providerId="LiveId" clId="{DBC968F9-A401-4A83-99F3-81321D216900}" dt="2017-09-07T16:55:00.658" v="10"/>
          <pc:sldLayoutMkLst>
            <pc:docMk/>
            <pc:sldMasterMk cId="2695587150" sldId="2147483660"/>
            <pc:sldLayoutMk cId="3244785870" sldId="2147483666"/>
          </pc:sldLayoutMkLst>
        </pc:sldLayoutChg>
        <pc:sldLayoutChg chg="setBg">
          <pc:chgData name="Landon Rutter" userId="07c1aaa6c21e76e0" providerId="LiveId" clId="{DBC968F9-A401-4A83-99F3-81321D216900}" dt="2017-09-07T16:55:00.658" v="10"/>
          <pc:sldLayoutMkLst>
            <pc:docMk/>
            <pc:sldMasterMk cId="2695587150" sldId="2147483660"/>
            <pc:sldLayoutMk cId="1850042904" sldId="2147483667"/>
          </pc:sldLayoutMkLst>
        </pc:sldLayoutChg>
        <pc:sldLayoutChg chg="setBg">
          <pc:chgData name="Landon Rutter" userId="07c1aaa6c21e76e0" providerId="LiveId" clId="{DBC968F9-A401-4A83-99F3-81321D216900}" dt="2017-09-07T16:55:00.658" v="10"/>
          <pc:sldLayoutMkLst>
            <pc:docMk/>
            <pc:sldMasterMk cId="2695587150" sldId="2147483660"/>
            <pc:sldLayoutMk cId="80828442" sldId="2147483668"/>
          </pc:sldLayoutMkLst>
        </pc:sldLayoutChg>
        <pc:sldLayoutChg chg="setBg">
          <pc:chgData name="Landon Rutter" userId="07c1aaa6c21e76e0" providerId="LiveId" clId="{DBC968F9-A401-4A83-99F3-81321D216900}" dt="2017-09-07T16:55:00.658" v="10"/>
          <pc:sldLayoutMkLst>
            <pc:docMk/>
            <pc:sldMasterMk cId="2695587150" sldId="2147483660"/>
            <pc:sldLayoutMk cId="3897973053" sldId="2147483669"/>
          </pc:sldLayoutMkLst>
        </pc:sldLayoutChg>
        <pc:sldLayoutChg chg="setBg">
          <pc:chgData name="Landon Rutter" userId="07c1aaa6c21e76e0" providerId="LiveId" clId="{DBC968F9-A401-4A83-99F3-81321D216900}" dt="2017-09-07T16:55:00.658" v="10"/>
          <pc:sldLayoutMkLst>
            <pc:docMk/>
            <pc:sldMasterMk cId="2695587150" sldId="2147483660"/>
            <pc:sldLayoutMk cId="3181908796" sldId="2147483670"/>
          </pc:sldLayoutMkLst>
        </pc:sldLayoutChg>
        <pc:sldLayoutChg chg="setBg">
          <pc:chgData name="Landon Rutter" userId="07c1aaa6c21e76e0" providerId="LiveId" clId="{DBC968F9-A401-4A83-99F3-81321D216900}" dt="2017-09-07T16:55:00.658" v="10"/>
          <pc:sldLayoutMkLst>
            <pc:docMk/>
            <pc:sldMasterMk cId="2695587150" sldId="2147483660"/>
            <pc:sldLayoutMk cId="2753375606"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53DD2D-9B53-4359-B72D-1FB9A51466C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110375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3DD2D-9B53-4359-B72D-1FB9A51466C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318190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3DD2D-9B53-4359-B72D-1FB9A51466C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275337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3DD2D-9B53-4359-B72D-1FB9A51466C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209314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3DD2D-9B53-4359-B72D-1FB9A51466C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189892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3DD2D-9B53-4359-B72D-1FB9A51466C6}"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66131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3DD2D-9B53-4359-B72D-1FB9A51466C6}"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81216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3DD2D-9B53-4359-B72D-1FB9A51466C6}"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324478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3DD2D-9B53-4359-B72D-1FB9A51466C6}"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185004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3DD2D-9B53-4359-B72D-1FB9A51466C6}"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808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3DD2D-9B53-4359-B72D-1FB9A51466C6}"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060A3-39D2-4A52-B93A-D951A9AE5BD7}" type="slidenum">
              <a:rPr lang="en-US" smtClean="0"/>
              <a:t>‹#›</a:t>
            </a:fld>
            <a:endParaRPr lang="en-US"/>
          </a:p>
        </p:txBody>
      </p:sp>
    </p:spTree>
    <p:extLst>
      <p:ext uri="{BB962C8B-B14F-4D97-AF65-F5344CB8AC3E}">
        <p14:creationId xmlns:p14="http://schemas.microsoft.com/office/powerpoint/2010/main" val="389797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3DD2D-9B53-4359-B72D-1FB9A51466C6}" type="datetimeFigureOut">
              <a:rPr lang="en-US" smtClean="0"/>
              <a:t>9/8/2017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060A3-39D2-4A52-B93A-D951A9AE5BD7}" type="slidenum">
              <a:rPr lang="en-US" smtClean="0"/>
              <a:t>‹#›</a:t>
            </a:fld>
            <a:endParaRPr lang="en-US"/>
          </a:p>
        </p:txBody>
      </p:sp>
    </p:spTree>
    <p:extLst>
      <p:ext uri="{BB962C8B-B14F-4D97-AF65-F5344CB8AC3E}">
        <p14:creationId xmlns:p14="http://schemas.microsoft.com/office/powerpoint/2010/main" val="2695587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generated with high confidence">
            <a:extLst>
              <a:ext uri="{FF2B5EF4-FFF2-40B4-BE49-F238E27FC236}">
                <a16:creationId xmlns:a16="http://schemas.microsoft.com/office/drawing/2014/main" id="{66C7CC39-4F20-4EC6-8600-6C37280F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762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474614"/>
            <a:ext cx="7916984" cy="3908762"/>
          </a:xfrm>
          <a:prstGeom prst="rect">
            <a:avLst/>
          </a:prstGeom>
        </p:spPr>
        <p:txBody>
          <a:bodyPr wrap="square">
            <a:spAutoFit/>
          </a:bodyPr>
          <a:lstStyle/>
          <a:p>
            <a:r>
              <a:rPr lang="en-US" sz="3000" b="1" dirty="0">
                <a:latin typeface="Arial Narrow" panose="020B0606020202030204" pitchFamily="34" charset="0"/>
              </a:rPr>
              <a:t>Exodus 3:14-15</a:t>
            </a:r>
          </a:p>
          <a:p>
            <a:endParaRPr lang="en-US" sz="800" dirty="0">
              <a:latin typeface="Arial Narrow" panose="020B0606020202030204" pitchFamily="34" charset="0"/>
            </a:endParaRPr>
          </a:p>
          <a:p>
            <a:r>
              <a:rPr lang="en-US" sz="3200" baseline="30000" dirty="0">
                <a:latin typeface="Arial Narrow" panose="020B0606020202030204" pitchFamily="34" charset="0"/>
              </a:rPr>
              <a:t>14</a:t>
            </a:r>
            <a:r>
              <a:rPr lang="en-US" sz="3000" dirty="0">
                <a:latin typeface="Arial Narrow" panose="020B0606020202030204" pitchFamily="34" charset="0"/>
              </a:rPr>
              <a:t> God said to Moses, “I am who I am.” And he said, “Say this to the people of Israel: ‘I am has sent me to you.’” </a:t>
            </a:r>
            <a:r>
              <a:rPr lang="en-US" sz="3000" baseline="30000" dirty="0">
                <a:latin typeface="Arial Narrow" panose="020B0606020202030204" pitchFamily="34" charset="0"/>
              </a:rPr>
              <a:t>15</a:t>
            </a:r>
            <a:r>
              <a:rPr lang="en-US" sz="3000" dirty="0">
                <a:latin typeface="Arial Narrow" panose="020B0606020202030204" pitchFamily="34" charset="0"/>
              </a:rPr>
              <a:t> God also said to Moses, “Say this to the people of Israel: ‘The Lord, the God of your fathers, the God of Abraham, the God of Isaac, and the God of Jacob, has sent me to you.’ This is my name forever, and thus I am to be remembered throughout all generations.</a:t>
            </a:r>
          </a:p>
        </p:txBody>
      </p:sp>
    </p:spTree>
    <p:extLst>
      <p:ext uri="{BB962C8B-B14F-4D97-AF65-F5344CB8AC3E}">
        <p14:creationId xmlns:p14="http://schemas.microsoft.com/office/powerpoint/2010/main" val="833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78069"/>
            <a:ext cx="7916984" cy="3016210"/>
          </a:xfrm>
          <a:prstGeom prst="rect">
            <a:avLst/>
          </a:prstGeom>
        </p:spPr>
        <p:txBody>
          <a:bodyPr wrap="square">
            <a:spAutoFit/>
          </a:bodyPr>
          <a:lstStyle/>
          <a:p>
            <a:r>
              <a:rPr lang="en-US" sz="3200" b="1" dirty="0">
                <a:latin typeface="Arial Narrow" panose="020B0606020202030204" pitchFamily="34" charset="0"/>
              </a:rPr>
              <a:t>1. 	 “Who am I?” (v. 11)</a:t>
            </a:r>
          </a:p>
          <a:p>
            <a:pPr marL="1371600" lvl="2" indent="-457200">
              <a:buFontTx/>
              <a:buChar char="-"/>
            </a:pPr>
            <a:r>
              <a:rPr lang="en-US" sz="3000" dirty="0">
                <a:latin typeface="Arial Narrow" panose="020B0606020202030204" pitchFamily="34" charset="0"/>
              </a:rPr>
              <a:t>We are made sufficient in Christ </a:t>
            </a:r>
          </a:p>
          <a:p>
            <a:pPr lvl="2"/>
            <a:r>
              <a:rPr lang="en-US" sz="3000" dirty="0">
                <a:latin typeface="Arial Narrow" panose="020B0606020202030204" pitchFamily="34" charset="0"/>
              </a:rPr>
              <a:t>	(2 Cor. 3:5-6; Acts 4:13; Phil. 4:13)</a:t>
            </a:r>
          </a:p>
          <a:p>
            <a:pPr lvl="2"/>
            <a:endParaRPr lang="en-US" sz="800" dirty="0">
              <a:latin typeface="Arial Narrow" panose="020B0606020202030204" pitchFamily="34" charset="0"/>
            </a:endParaRPr>
          </a:p>
          <a:p>
            <a:pPr marL="514350" indent="-514350">
              <a:buAutoNum type="arabicPeriod" startAt="2"/>
            </a:pPr>
            <a:r>
              <a:rPr lang="en-US" sz="3000" b="1" dirty="0">
                <a:latin typeface="Arial Narrow" panose="020B0606020202030204" pitchFamily="34" charset="0"/>
              </a:rPr>
              <a:t>“What shall I say?” (v. 13)</a:t>
            </a:r>
          </a:p>
          <a:p>
            <a:pPr marL="1371600" lvl="2" indent="-457200">
              <a:buFontTx/>
              <a:buChar char="-"/>
            </a:pPr>
            <a:r>
              <a:rPr lang="en-US" sz="3000" dirty="0">
                <a:latin typeface="Arial Narrow" panose="020B0606020202030204" pitchFamily="34" charset="0"/>
              </a:rPr>
              <a:t>God has provided all we need to say </a:t>
            </a:r>
          </a:p>
          <a:p>
            <a:pPr lvl="2"/>
            <a:r>
              <a:rPr lang="en-US" sz="3000" dirty="0">
                <a:latin typeface="Arial Narrow" panose="020B0606020202030204" pitchFamily="34" charset="0"/>
              </a:rPr>
              <a:t>	(Mk. 16:16; 1 Cor. 15:1-4)</a:t>
            </a:r>
          </a:p>
        </p:txBody>
      </p:sp>
    </p:spTree>
    <p:extLst>
      <p:ext uri="{BB962C8B-B14F-4D97-AF65-F5344CB8AC3E}">
        <p14:creationId xmlns:p14="http://schemas.microsoft.com/office/powerpoint/2010/main" val="108494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2397943"/>
            <a:ext cx="7916984" cy="2062103"/>
          </a:xfrm>
          <a:prstGeom prst="rect">
            <a:avLst/>
          </a:prstGeom>
        </p:spPr>
        <p:txBody>
          <a:bodyPr wrap="square">
            <a:spAutoFit/>
          </a:bodyPr>
          <a:lstStyle/>
          <a:p>
            <a:r>
              <a:rPr lang="en-US" sz="3000" b="1" dirty="0">
                <a:latin typeface="Arial Narrow" panose="020B0606020202030204" pitchFamily="34" charset="0"/>
              </a:rPr>
              <a:t>Exodus 4:1</a:t>
            </a:r>
          </a:p>
          <a:p>
            <a:endParaRPr lang="en-US" sz="800" dirty="0">
              <a:latin typeface="Arial Narrow" panose="020B0606020202030204" pitchFamily="34" charset="0"/>
            </a:endParaRPr>
          </a:p>
          <a:p>
            <a:r>
              <a:rPr lang="en-US" sz="3200" baseline="30000" dirty="0">
                <a:latin typeface="Arial Narrow" panose="020B0606020202030204" pitchFamily="34" charset="0"/>
              </a:rPr>
              <a:t>1 </a:t>
            </a:r>
            <a:r>
              <a:rPr lang="en-US" sz="3000" dirty="0">
                <a:latin typeface="Arial Narrow" panose="020B0606020202030204" pitchFamily="34" charset="0"/>
              </a:rPr>
              <a:t>Then Moses answered, “But behold, they will not believe me or listen to my voice, for they will say, ‘The Lord did not appear to you.’”</a:t>
            </a:r>
          </a:p>
        </p:txBody>
      </p:sp>
    </p:spTree>
    <p:extLst>
      <p:ext uri="{BB962C8B-B14F-4D97-AF65-F5344CB8AC3E}">
        <p14:creationId xmlns:p14="http://schemas.microsoft.com/office/powerpoint/2010/main" val="11911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012949"/>
            <a:ext cx="7916984" cy="4832092"/>
          </a:xfrm>
          <a:prstGeom prst="rect">
            <a:avLst/>
          </a:prstGeom>
        </p:spPr>
        <p:txBody>
          <a:bodyPr wrap="square">
            <a:spAutoFit/>
          </a:bodyPr>
          <a:lstStyle/>
          <a:p>
            <a:r>
              <a:rPr lang="en-US" sz="3000" b="1" dirty="0">
                <a:latin typeface="Arial Narrow" panose="020B0606020202030204" pitchFamily="34" charset="0"/>
              </a:rPr>
              <a:t>Exodus 4:2-5</a:t>
            </a:r>
          </a:p>
          <a:p>
            <a:endParaRPr lang="en-US" sz="800" dirty="0">
              <a:latin typeface="Arial Narrow" panose="020B0606020202030204" pitchFamily="34" charset="0"/>
            </a:endParaRPr>
          </a:p>
          <a:p>
            <a:r>
              <a:rPr lang="en-US" sz="3000" baseline="30000" dirty="0">
                <a:latin typeface="Arial Narrow" panose="020B0606020202030204" pitchFamily="34" charset="0"/>
              </a:rPr>
              <a:t>2 </a:t>
            </a:r>
            <a:r>
              <a:rPr lang="en-US" sz="3000" dirty="0">
                <a:latin typeface="Arial Narrow" panose="020B0606020202030204" pitchFamily="34" charset="0"/>
              </a:rPr>
              <a:t>The Lord said to him, “What is that in your hand?” He said, “A staff.” </a:t>
            </a:r>
            <a:r>
              <a:rPr lang="en-US" sz="3000" baseline="30000" dirty="0">
                <a:latin typeface="Arial Narrow" panose="020B0606020202030204" pitchFamily="34" charset="0"/>
              </a:rPr>
              <a:t>3</a:t>
            </a:r>
            <a:r>
              <a:rPr lang="en-US" sz="3000" dirty="0">
                <a:latin typeface="Arial Narrow" panose="020B0606020202030204" pitchFamily="34" charset="0"/>
              </a:rPr>
              <a:t> And he said, “Throw it on the ground.” So he threw it on the ground, and it became a serpent, and Moses ran from it. </a:t>
            </a:r>
            <a:r>
              <a:rPr lang="en-US" sz="3000" baseline="30000" dirty="0">
                <a:latin typeface="Arial Narrow" panose="020B0606020202030204" pitchFamily="34" charset="0"/>
              </a:rPr>
              <a:t>4</a:t>
            </a:r>
            <a:r>
              <a:rPr lang="en-US" sz="3000" dirty="0">
                <a:latin typeface="Arial Narrow" panose="020B0606020202030204" pitchFamily="34" charset="0"/>
              </a:rPr>
              <a:t> But the Lord said to Moses, “Put out your hand and catch it by the tail”—so he put out his hand and caught it, and it became a staff in his hand— </a:t>
            </a:r>
            <a:r>
              <a:rPr lang="en-US" sz="3000" baseline="30000" dirty="0">
                <a:latin typeface="Arial Narrow" panose="020B0606020202030204" pitchFamily="34" charset="0"/>
              </a:rPr>
              <a:t>5</a:t>
            </a:r>
            <a:r>
              <a:rPr lang="en-US" sz="3000" dirty="0">
                <a:latin typeface="Arial Narrow" panose="020B0606020202030204" pitchFamily="34" charset="0"/>
              </a:rPr>
              <a:t> “that they may believe that the Lord, the God of their fathers, the God of Abraham, the God of Isaac, and the God of Jacob, has appeared to you.”</a:t>
            </a:r>
          </a:p>
        </p:txBody>
      </p:sp>
    </p:spTree>
    <p:extLst>
      <p:ext uri="{BB962C8B-B14F-4D97-AF65-F5344CB8AC3E}">
        <p14:creationId xmlns:p14="http://schemas.microsoft.com/office/powerpoint/2010/main" val="267350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012949"/>
            <a:ext cx="7916984" cy="4370427"/>
          </a:xfrm>
          <a:prstGeom prst="rect">
            <a:avLst/>
          </a:prstGeom>
        </p:spPr>
        <p:txBody>
          <a:bodyPr wrap="square">
            <a:spAutoFit/>
          </a:bodyPr>
          <a:lstStyle/>
          <a:p>
            <a:r>
              <a:rPr lang="en-US" sz="3000" b="1" dirty="0">
                <a:latin typeface="Arial Narrow" panose="020B0606020202030204" pitchFamily="34" charset="0"/>
              </a:rPr>
              <a:t>Exodus 4:6-8</a:t>
            </a:r>
          </a:p>
          <a:p>
            <a:endParaRPr lang="en-US" sz="800" dirty="0">
              <a:latin typeface="Arial Narrow" panose="020B0606020202030204" pitchFamily="34" charset="0"/>
            </a:endParaRPr>
          </a:p>
          <a:p>
            <a:r>
              <a:rPr lang="en-US" sz="3000" baseline="30000" dirty="0">
                <a:latin typeface="Arial Narrow" panose="020B0606020202030204" pitchFamily="34" charset="0"/>
              </a:rPr>
              <a:t>6</a:t>
            </a:r>
            <a:r>
              <a:rPr lang="en-US" sz="3000" dirty="0">
                <a:latin typeface="Arial Narrow" panose="020B0606020202030204" pitchFamily="34" charset="0"/>
              </a:rPr>
              <a:t> Again, the Lord said to him, “Put your hand inside your cloak.” And he put his hand inside his cloak, and when he took it out, behold, his hand was leprous like snow. </a:t>
            </a:r>
          </a:p>
          <a:p>
            <a:r>
              <a:rPr lang="en-US" sz="3000" baseline="30000" dirty="0">
                <a:latin typeface="Arial Narrow" panose="020B0606020202030204" pitchFamily="34" charset="0"/>
              </a:rPr>
              <a:t>7</a:t>
            </a:r>
            <a:r>
              <a:rPr lang="en-US" sz="3000" dirty="0">
                <a:latin typeface="Arial Narrow" panose="020B0606020202030204" pitchFamily="34" charset="0"/>
              </a:rPr>
              <a:t> Then God said, “Put your hand back inside your cloak.” So he put his hand back inside his cloak, and when he took it out, behold, it was restored like the rest of his flesh. </a:t>
            </a:r>
            <a:r>
              <a:rPr lang="en-US" sz="3000" baseline="30000" dirty="0">
                <a:latin typeface="Arial Narrow" panose="020B0606020202030204" pitchFamily="34" charset="0"/>
              </a:rPr>
              <a:t>8</a:t>
            </a:r>
            <a:r>
              <a:rPr lang="en-US" sz="3000" dirty="0">
                <a:latin typeface="Arial Narrow" panose="020B0606020202030204" pitchFamily="34" charset="0"/>
              </a:rPr>
              <a:t> “If they will not believe you,” God said, “or listen to the first sign, they may believe the latter sign.</a:t>
            </a:r>
          </a:p>
        </p:txBody>
      </p:sp>
    </p:spTree>
    <p:extLst>
      <p:ext uri="{BB962C8B-B14F-4D97-AF65-F5344CB8AC3E}">
        <p14:creationId xmlns:p14="http://schemas.microsoft.com/office/powerpoint/2010/main" val="10085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936278"/>
            <a:ext cx="7916984" cy="2985433"/>
          </a:xfrm>
          <a:prstGeom prst="rect">
            <a:avLst/>
          </a:prstGeom>
        </p:spPr>
        <p:txBody>
          <a:bodyPr wrap="square">
            <a:spAutoFit/>
          </a:bodyPr>
          <a:lstStyle/>
          <a:p>
            <a:r>
              <a:rPr lang="en-US" sz="3000" b="1" dirty="0">
                <a:latin typeface="Arial Narrow" panose="020B0606020202030204" pitchFamily="34" charset="0"/>
              </a:rPr>
              <a:t>Exodus 4:9</a:t>
            </a:r>
          </a:p>
          <a:p>
            <a:endParaRPr lang="en-US" sz="800" dirty="0">
              <a:latin typeface="Arial Narrow" panose="020B0606020202030204" pitchFamily="34" charset="0"/>
            </a:endParaRPr>
          </a:p>
          <a:p>
            <a:r>
              <a:rPr lang="en-US" sz="3000" baseline="30000" dirty="0">
                <a:latin typeface="Arial Narrow" panose="020B0606020202030204" pitchFamily="34" charset="0"/>
              </a:rPr>
              <a:t>9</a:t>
            </a:r>
            <a:r>
              <a:rPr lang="en-US" sz="3000" dirty="0">
                <a:latin typeface="Arial Narrow" panose="020B0606020202030204" pitchFamily="34" charset="0"/>
              </a:rPr>
              <a:t> If they will not believe even these two signs or listen to your voice, you shall take some water from the Nile and pour it on the dry ground, and the water that you shall take from the Nile will become blood on the dry ground.”</a:t>
            </a:r>
          </a:p>
        </p:txBody>
      </p:sp>
    </p:spTree>
    <p:extLst>
      <p:ext uri="{BB962C8B-B14F-4D97-AF65-F5344CB8AC3E}">
        <p14:creationId xmlns:p14="http://schemas.microsoft.com/office/powerpoint/2010/main" val="13091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78069"/>
            <a:ext cx="7916984" cy="4985980"/>
          </a:xfrm>
          <a:prstGeom prst="rect">
            <a:avLst/>
          </a:prstGeom>
        </p:spPr>
        <p:txBody>
          <a:bodyPr wrap="square">
            <a:spAutoFit/>
          </a:bodyPr>
          <a:lstStyle/>
          <a:p>
            <a:r>
              <a:rPr lang="en-US" sz="3200" b="1" dirty="0">
                <a:latin typeface="Arial Narrow" panose="020B0606020202030204" pitchFamily="34" charset="0"/>
              </a:rPr>
              <a:t>1. 	 “Who am I?” (3:11)</a:t>
            </a:r>
          </a:p>
          <a:p>
            <a:pPr marL="1371600" lvl="2" indent="-457200">
              <a:buFontTx/>
              <a:buChar char="-"/>
            </a:pPr>
            <a:r>
              <a:rPr lang="en-US" sz="3000" dirty="0">
                <a:latin typeface="Arial Narrow" panose="020B0606020202030204" pitchFamily="34" charset="0"/>
              </a:rPr>
              <a:t>We are made sufficient in Christ </a:t>
            </a:r>
          </a:p>
          <a:p>
            <a:pPr lvl="2"/>
            <a:r>
              <a:rPr lang="en-US" sz="3000" dirty="0">
                <a:latin typeface="Arial Narrow" panose="020B0606020202030204" pitchFamily="34" charset="0"/>
              </a:rPr>
              <a:t>	(2 Cor. 3:5-6; Acts 4:13; Phil. 4:13)</a:t>
            </a:r>
          </a:p>
          <a:p>
            <a:pPr lvl="2"/>
            <a:endParaRPr lang="en-US" sz="800" dirty="0">
              <a:latin typeface="Arial Narrow" panose="020B0606020202030204" pitchFamily="34" charset="0"/>
            </a:endParaRPr>
          </a:p>
          <a:p>
            <a:pPr marL="514350" indent="-514350">
              <a:buAutoNum type="arabicPeriod" startAt="2"/>
            </a:pPr>
            <a:r>
              <a:rPr lang="en-US" sz="3000" b="1" dirty="0">
                <a:latin typeface="Arial Narrow" panose="020B0606020202030204" pitchFamily="34" charset="0"/>
              </a:rPr>
              <a:t>“What shall I say?” (3:13)</a:t>
            </a:r>
          </a:p>
          <a:p>
            <a:pPr marL="1371600" lvl="2" indent="-457200">
              <a:buFontTx/>
              <a:buChar char="-"/>
            </a:pPr>
            <a:r>
              <a:rPr lang="en-US" sz="3000" dirty="0">
                <a:latin typeface="Arial Narrow" panose="020B0606020202030204" pitchFamily="34" charset="0"/>
              </a:rPr>
              <a:t>God has provided all we need to say </a:t>
            </a:r>
          </a:p>
          <a:p>
            <a:pPr lvl="2"/>
            <a:r>
              <a:rPr lang="en-US" sz="3000" dirty="0">
                <a:latin typeface="Arial Narrow" panose="020B0606020202030204" pitchFamily="34" charset="0"/>
              </a:rPr>
              <a:t>	(Mk. 16:16; 1 Cor. 15:1-4)</a:t>
            </a:r>
          </a:p>
          <a:p>
            <a:pPr lvl="2"/>
            <a:endParaRPr lang="en-US" sz="800" dirty="0">
              <a:latin typeface="Arial Narrow" panose="020B0606020202030204" pitchFamily="34" charset="0"/>
            </a:endParaRPr>
          </a:p>
          <a:p>
            <a:pPr marL="514350" indent="-514350">
              <a:buAutoNum type="arabicPeriod" startAt="3"/>
            </a:pPr>
            <a:r>
              <a:rPr lang="en-US" sz="3000" b="1" dirty="0">
                <a:latin typeface="Arial Narrow" panose="020B0606020202030204" pitchFamily="34" charset="0"/>
              </a:rPr>
              <a:t>“They will not believe me” (4:1)</a:t>
            </a:r>
          </a:p>
          <a:p>
            <a:pPr marL="1371600" lvl="2" indent="-457200">
              <a:buFontTx/>
              <a:buChar char="-"/>
            </a:pPr>
            <a:r>
              <a:rPr lang="en-US" sz="3000" dirty="0">
                <a:latin typeface="Arial Narrow" panose="020B0606020202030204" pitchFamily="34" charset="0"/>
              </a:rPr>
              <a:t>God has given convincing proofs </a:t>
            </a:r>
          </a:p>
          <a:p>
            <a:pPr lvl="2"/>
            <a:r>
              <a:rPr lang="en-US" sz="3000" dirty="0">
                <a:latin typeface="Arial Narrow" panose="020B0606020202030204" pitchFamily="34" charset="0"/>
              </a:rPr>
              <a:t>	(Rom. 10:17; John 20:30, 31)</a:t>
            </a:r>
          </a:p>
          <a:p>
            <a:pPr marL="1371600" lvl="2" indent="-457200">
              <a:buFontTx/>
              <a:buChar char="-"/>
            </a:pPr>
            <a:endParaRPr lang="en-US" sz="3000" b="1" dirty="0">
              <a:latin typeface="Arial Narrow" panose="020B0606020202030204" pitchFamily="34" charset="0"/>
            </a:endParaRPr>
          </a:p>
        </p:txBody>
      </p:sp>
    </p:spTree>
    <p:extLst>
      <p:ext uri="{BB962C8B-B14F-4D97-AF65-F5344CB8AC3E}">
        <p14:creationId xmlns:p14="http://schemas.microsoft.com/office/powerpoint/2010/main" val="34196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500"/>
                                        <p:tgtEl>
                                          <p:spTgt spid="4">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1500"/>
                                        <p:tgtEl>
                                          <p:spTgt spid="4">
                                            <p:txEl>
                                              <p:pRg st="9" end="9"/>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Effect transition="in" filter="fade">
                                      <p:cBhvr>
                                        <p:cTn id="13" dur="1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35909"/>
            <a:ext cx="7916984" cy="2062103"/>
          </a:xfrm>
          <a:prstGeom prst="rect">
            <a:avLst/>
          </a:prstGeom>
        </p:spPr>
        <p:txBody>
          <a:bodyPr wrap="square">
            <a:spAutoFit/>
          </a:bodyPr>
          <a:lstStyle/>
          <a:p>
            <a:r>
              <a:rPr lang="en-US" sz="3000" b="1" dirty="0">
                <a:latin typeface="Arial Narrow" panose="020B0606020202030204" pitchFamily="34" charset="0"/>
              </a:rPr>
              <a:t>Exodus 4:10</a:t>
            </a:r>
          </a:p>
          <a:p>
            <a:endParaRPr lang="en-US" sz="800" dirty="0">
              <a:latin typeface="Arial Narrow" panose="020B0606020202030204" pitchFamily="34" charset="0"/>
            </a:endParaRPr>
          </a:p>
          <a:p>
            <a:r>
              <a:rPr lang="en-US" sz="3000" baseline="30000" dirty="0">
                <a:latin typeface="Arial Narrow" panose="020B0606020202030204" pitchFamily="34" charset="0"/>
              </a:rPr>
              <a:t>10 </a:t>
            </a:r>
            <a:r>
              <a:rPr lang="en-US" sz="3000" dirty="0">
                <a:latin typeface="Arial Narrow" panose="020B0606020202030204" pitchFamily="34" charset="0"/>
              </a:rPr>
              <a:t>But Moses said to the Lord, “Oh, my Lord, I am not eloquent, either in the past or since you have spoken to your servant, but I am slow of speech and of tongue.”</a:t>
            </a:r>
          </a:p>
        </p:txBody>
      </p:sp>
    </p:spTree>
    <p:extLst>
      <p:ext uri="{BB962C8B-B14F-4D97-AF65-F5344CB8AC3E}">
        <p14:creationId xmlns:p14="http://schemas.microsoft.com/office/powerpoint/2010/main" val="403792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35909"/>
            <a:ext cx="7916984" cy="2062103"/>
          </a:xfrm>
          <a:prstGeom prst="rect">
            <a:avLst/>
          </a:prstGeom>
        </p:spPr>
        <p:txBody>
          <a:bodyPr wrap="square">
            <a:spAutoFit/>
          </a:bodyPr>
          <a:lstStyle/>
          <a:p>
            <a:r>
              <a:rPr lang="en-US" sz="3000" b="1" dirty="0">
                <a:latin typeface="Arial Narrow" panose="020B0606020202030204" pitchFamily="34" charset="0"/>
              </a:rPr>
              <a:t>Exodus 4:10-11</a:t>
            </a:r>
          </a:p>
          <a:p>
            <a:endParaRPr lang="en-US" sz="800" dirty="0">
              <a:latin typeface="Arial Narrow" panose="020B0606020202030204" pitchFamily="34" charset="0"/>
            </a:endParaRPr>
          </a:p>
          <a:p>
            <a:r>
              <a:rPr lang="en-US" sz="3000" baseline="30000" dirty="0">
                <a:latin typeface="Arial Narrow" panose="020B0606020202030204" pitchFamily="34" charset="0"/>
              </a:rPr>
              <a:t>10 </a:t>
            </a:r>
            <a:r>
              <a:rPr lang="en-US" sz="3000" dirty="0">
                <a:latin typeface="Arial Narrow" panose="020B0606020202030204" pitchFamily="34" charset="0"/>
              </a:rPr>
              <a:t>But Moses said to the Lord, “Oh, my Lord, I am not eloquent, either in the past or since you have spoken to your servant, but I am slow of speech and of tongue.”</a:t>
            </a:r>
          </a:p>
        </p:txBody>
      </p:sp>
      <p:sp>
        <p:nvSpPr>
          <p:cNvPr id="2" name="Rectangle 1">
            <a:extLst>
              <a:ext uri="{FF2B5EF4-FFF2-40B4-BE49-F238E27FC236}">
                <a16:creationId xmlns:a16="http://schemas.microsoft.com/office/drawing/2014/main" id="{FE22920D-01C7-4604-8687-E8BF7BF1EF0E}"/>
              </a:ext>
            </a:extLst>
          </p:cNvPr>
          <p:cNvSpPr/>
          <p:nvPr/>
        </p:nvSpPr>
        <p:spPr>
          <a:xfrm>
            <a:off x="613518" y="2896996"/>
            <a:ext cx="7916984" cy="1477328"/>
          </a:xfrm>
          <a:prstGeom prst="rect">
            <a:avLst/>
          </a:prstGeom>
        </p:spPr>
        <p:txBody>
          <a:bodyPr wrap="square">
            <a:spAutoFit/>
          </a:bodyPr>
          <a:lstStyle/>
          <a:p>
            <a:r>
              <a:rPr lang="en-US" sz="3000" baseline="30000" dirty="0">
                <a:latin typeface="Arial Narrow" panose="020B0606020202030204" pitchFamily="34" charset="0"/>
              </a:rPr>
              <a:t>11 </a:t>
            </a:r>
            <a:r>
              <a:rPr lang="en-US" sz="3000" dirty="0">
                <a:latin typeface="Arial Narrow" panose="020B0606020202030204" pitchFamily="34" charset="0"/>
              </a:rPr>
              <a:t>Then the Lord said to him, “Who has made man's mouth? Who makes him mute, or deaf, or seeing, or blind? Is it not I, the Lord?</a:t>
            </a:r>
          </a:p>
        </p:txBody>
      </p:sp>
    </p:spTree>
    <p:extLst>
      <p:ext uri="{BB962C8B-B14F-4D97-AF65-F5344CB8AC3E}">
        <p14:creationId xmlns:p14="http://schemas.microsoft.com/office/powerpoint/2010/main" val="7128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35909"/>
            <a:ext cx="7916984" cy="2062103"/>
          </a:xfrm>
          <a:prstGeom prst="rect">
            <a:avLst/>
          </a:prstGeom>
        </p:spPr>
        <p:txBody>
          <a:bodyPr wrap="square">
            <a:spAutoFit/>
          </a:bodyPr>
          <a:lstStyle/>
          <a:p>
            <a:r>
              <a:rPr lang="en-US" sz="3000" b="1" dirty="0">
                <a:latin typeface="Arial Narrow" panose="020B0606020202030204" pitchFamily="34" charset="0"/>
              </a:rPr>
              <a:t>Exodus 4:10-12</a:t>
            </a:r>
          </a:p>
          <a:p>
            <a:endParaRPr lang="en-US" sz="800" dirty="0">
              <a:latin typeface="Arial Narrow" panose="020B0606020202030204" pitchFamily="34" charset="0"/>
            </a:endParaRPr>
          </a:p>
          <a:p>
            <a:r>
              <a:rPr lang="en-US" sz="3000" baseline="30000" dirty="0">
                <a:latin typeface="Arial Narrow" panose="020B0606020202030204" pitchFamily="34" charset="0"/>
              </a:rPr>
              <a:t>10 </a:t>
            </a:r>
            <a:r>
              <a:rPr lang="en-US" sz="3000" dirty="0">
                <a:latin typeface="Arial Narrow" panose="020B0606020202030204" pitchFamily="34" charset="0"/>
              </a:rPr>
              <a:t>But Moses said to the Lord, “Oh, my Lord, I am not eloquent, either in the past or since you have spoken to your servant, but I am slow of speech and of tongue.”</a:t>
            </a:r>
          </a:p>
        </p:txBody>
      </p:sp>
      <p:sp>
        <p:nvSpPr>
          <p:cNvPr id="2" name="Rectangle 1">
            <a:extLst>
              <a:ext uri="{FF2B5EF4-FFF2-40B4-BE49-F238E27FC236}">
                <a16:creationId xmlns:a16="http://schemas.microsoft.com/office/drawing/2014/main" id="{FE22920D-01C7-4604-8687-E8BF7BF1EF0E}"/>
              </a:ext>
            </a:extLst>
          </p:cNvPr>
          <p:cNvSpPr/>
          <p:nvPr/>
        </p:nvSpPr>
        <p:spPr>
          <a:xfrm>
            <a:off x="613518" y="2896996"/>
            <a:ext cx="7916984" cy="1477328"/>
          </a:xfrm>
          <a:prstGeom prst="rect">
            <a:avLst/>
          </a:prstGeom>
        </p:spPr>
        <p:txBody>
          <a:bodyPr wrap="square">
            <a:spAutoFit/>
          </a:bodyPr>
          <a:lstStyle/>
          <a:p>
            <a:r>
              <a:rPr lang="en-US" sz="3000" baseline="30000" dirty="0">
                <a:latin typeface="Arial Narrow" panose="020B0606020202030204" pitchFamily="34" charset="0"/>
              </a:rPr>
              <a:t>11 </a:t>
            </a:r>
            <a:r>
              <a:rPr lang="en-US" sz="3000" dirty="0">
                <a:latin typeface="Arial Narrow" panose="020B0606020202030204" pitchFamily="34" charset="0"/>
              </a:rPr>
              <a:t>Then the Lord said to him, “Who has made man's mouth? Who makes him mute, or deaf, or seeing, or blind? Is it not I, the Lord?</a:t>
            </a:r>
          </a:p>
        </p:txBody>
      </p:sp>
      <p:sp>
        <p:nvSpPr>
          <p:cNvPr id="5" name="Rectangle 4">
            <a:extLst>
              <a:ext uri="{FF2B5EF4-FFF2-40B4-BE49-F238E27FC236}">
                <a16:creationId xmlns:a16="http://schemas.microsoft.com/office/drawing/2014/main" id="{D3E67BB3-80DE-4641-B245-442E9CD5D6E7}"/>
              </a:ext>
            </a:extLst>
          </p:cNvPr>
          <p:cNvSpPr/>
          <p:nvPr/>
        </p:nvSpPr>
        <p:spPr>
          <a:xfrm>
            <a:off x="613518" y="3817035"/>
            <a:ext cx="7916984" cy="1477328"/>
          </a:xfrm>
          <a:prstGeom prst="rect">
            <a:avLst/>
          </a:prstGeom>
        </p:spPr>
        <p:txBody>
          <a:bodyPr wrap="square">
            <a:spAutoFit/>
          </a:bodyPr>
          <a:lstStyle/>
          <a:p>
            <a:r>
              <a:rPr lang="en-US" sz="3000" baseline="30000" dirty="0">
                <a:latin typeface="Arial Narrow" panose="020B0606020202030204" pitchFamily="34" charset="0"/>
              </a:rPr>
              <a:t>                                                                12</a:t>
            </a:r>
            <a:r>
              <a:rPr lang="en-US" sz="3000" dirty="0">
                <a:latin typeface="Arial Narrow" panose="020B0606020202030204" pitchFamily="34" charset="0"/>
              </a:rPr>
              <a:t> Now therefore go, and I will be with your mouth and teach you what you shall speak.”</a:t>
            </a:r>
          </a:p>
        </p:txBody>
      </p:sp>
    </p:spTree>
    <p:extLst>
      <p:ext uri="{BB962C8B-B14F-4D97-AF65-F5344CB8AC3E}">
        <p14:creationId xmlns:p14="http://schemas.microsoft.com/office/powerpoint/2010/main" val="210890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243791"/>
            <a:ext cx="7916984" cy="4370427"/>
          </a:xfrm>
          <a:prstGeom prst="rect">
            <a:avLst/>
          </a:prstGeom>
        </p:spPr>
        <p:txBody>
          <a:bodyPr wrap="square">
            <a:spAutoFit/>
          </a:bodyPr>
          <a:lstStyle/>
          <a:p>
            <a:r>
              <a:rPr lang="en-US" sz="3000" b="1" dirty="0">
                <a:latin typeface="Arial Narrow" panose="020B0606020202030204" pitchFamily="34" charset="0"/>
              </a:rPr>
              <a:t>Exodus 3:1-3</a:t>
            </a:r>
          </a:p>
          <a:p>
            <a:endParaRPr lang="en-US" sz="800" dirty="0">
              <a:latin typeface="Arial Narrow" panose="020B0606020202030204" pitchFamily="34" charset="0"/>
            </a:endParaRPr>
          </a:p>
          <a:p>
            <a:r>
              <a:rPr lang="en-US" sz="3000" baseline="30000" dirty="0">
                <a:latin typeface="Arial Narrow" panose="020B0606020202030204" pitchFamily="34" charset="0"/>
              </a:rPr>
              <a:t>1</a:t>
            </a:r>
            <a:r>
              <a:rPr lang="en-US" sz="3000" dirty="0">
                <a:latin typeface="Arial Narrow" panose="020B0606020202030204" pitchFamily="34" charset="0"/>
              </a:rPr>
              <a:t> Now Moses was keeping the flock of his father-in-law, Jethro, the priest of Midian, and he led his flock to the west side of the wilderness and came to Horeb, the mountain of God. </a:t>
            </a:r>
            <a:r>
              <a:rPr lang="en-US" sz="3000" baseline="30000" dirty="0">
                <a:latin typeface="Arial Narrow" panose="020B0606020202030204" pitchFamily="34" charset="0"/>
              </a:rPr>
              <a:t>2</a:t>
            </a:r>
            <a:r>
              <a:rPr lang="en-US" sz="3000" dirty="0">
                <a:latin typeface="Arial Narrow" panose="020B0606020202030204" pitchFamily="34" charset="0"/>
              </a:rPr>
              <a:t> And the angel of the Lord appeared to him in a flame of fire out of the midst of a bush. He looked, and behold, the bush was burning, yet it was not consumed. </a:t>
            </a:r>
            <a:r>
              <a:rPr lang="en-US" sz="3000" baseline="30000" dirty="0">
                <a:latin typeface="Arial Narrow" panose="020B0606020202030204" pitchFamily="34" charset="0"/>
              </a:rPr>
              <a:t>3</a:t>
            </a:r>
            <a:r>
              <a:rPr lang="en-US" sz="3000" dirty="0">
                <a:latin typeface="Arial Narrow" panose="020B0606020202030204" pitchFamily="34" charset="0"/>
              </a:rPr>
              <a:t> And Moses said, “I will turn aside to see this great sight, why the bush is not burned.”</a:t>
            </a:r>
          </a:p>
        </p:txBody>
      </p:sp>
    </p:spTree>
    <p:extLst>
      <p:ext uri="{BB962C8B-B14F-4D97-AF65-F5344CB8AC3E}">
        <p14:creationId xmlns:p14="http://schemas.microsoft.com/office/powerpoint/2010/main" val="28428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78069"/>
            <a:ext cx="7916984" cy="2092881"/>
          </a:xfrm>
          <a:prstGeom prst="rect">
            <a:avLst/>
          </a:prstGeom>
        </p:spPr>
        <p:txBody>
          <a:bodyPr wrap="square">
            <a:spAutoFit/>
          </a:bodyPr>
          <a:lstStyle/>
          <a:p>
            <a:r>
              <a:rPr lang="en-US" sz="3200" b="1" dirty="0">
                <a:latin typeface="Arial Narrow" panose="020B0606020202030204" pitchFamily="34" charset="0"/>
              </a:rPr>
              <a:t>4. 	 “I am slow of speech and tongue” (4:10)</a:t>
            </a:r>
          </a:p>
          <a:p>
            <a:pPr marL="1371600" lvl="2" indent="-457200">
              <a:buFontTx/>
              <a:buChar char="-"/>
            </a:pPr>
            <a:r>
              <a:rPr lang="en-US" sz="3000" dirty="0">
                <a:latin typeface="Arial Narrow" panose="020B0606020202030204" pitchFamily="34" charset="0"/>
              </a:rPr>
              <a:t>God can use anyone for His purposes	</a:t>
            </a:r>
          </a:p>
          <a:p>
            <a:pPr lvl="2"/>
            <a:r>
              <a:rPr lang="en-US" sz="3000" dirty="0">
                <a:latin typeface="Arial Narrow" panose="020B0606020202030204" pitchFamily="34" charset="0"/>
              </a:rPr>
              <a:t>	(1 Cor. 2:1-5)</a:t>
            </a:r>
          </a:p>
          <a:p>
            <a:pPr lvl="2"/>
            <a:endParaRPr lang="en-US" sz="800" dirty="0">
              <a:latin typeface="Arial Narrow" panose="020B0606020202030204" pitchFamily="34" charset="0"/>
            </a:endParaRPr>
          </a:p>
          <a:p>
            <a:pPr lvl="2"/>
            <a:endParaRPr lang="en-US" sz="3000" b="1" dirty="0">
              <a:latin typeface="Arial Narrow" panose="020B0606020202030204" pitchFamily="34" charset="0"/>
            </a:endParaRPr>
          </a:p>
        </p:txBody>
      </p:sp>
    </p:spTree>
    <p:extLst>
      <p:ext uri="{BB962C8B-B14F-4D97-AF65-F5344CB8AC3E}">
        <p14:creationId xmlns:p14="http://schemas.microsoft.com/office/powerpoint/2010/main" val="111507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2628776"/>
            <a:ext cx="7916984" cy="1600438"/>
          </a:xfrm>
          <a:prstGeom prst="rect">
            <a:avLst/>
          </a:prstGeom>
        </p:spPr>
        <p:txBody>
          <a:bodyPr wrap="square">
            <a:spAutoFit/>
          </a:bodyPr>
          <a:lstStyle/>
          <a:p>
            <a:r>
              <a:rPr lang="en-US" sz="3000" b="1" dirty="0">
                <a:latin typeface="Arial Narrow" panose="020B0606020202030204" pitchFamily="34" charset="0"/>
              </a:rPr>
              <a:t>Exodus 4:13</a:t>
            </a:r>
          </a:p>
          <a:p>
            <a:endParaRPr lang="en-US" sz="800" dirty="0">
              <a:latin typeface="Arial Narrow" panose="020B0606020202030204" pitchFamily="34" charset="0"/>
            </a:endParaRPr>
          </a:p>
          <a:p>
            <a:r>
              <a:rPr lang="en-US" sz="3000" baseline="30000" dirty="0">
                <a:latin typeface="Arial Narrow" panose="020B0606020202030204" pitchFamily="34" charset="0"/>
              </a:rPr>
              <a:t>13 </a:t>
            </a:r>
            <a:r>
              <a:rPr lang="en-US" sz="3000" dirty="0">
                <a:latin typeface="Arial Narrow" panose="020B0606020202030204" pitchFamily="34" charset="0"/>
              </a:rPr>
              <a:t>But he said, “Oh, my Lord, please send someone else.”</a:t>
            </a:r>
          </a:p>
        </p:txBody>
      </p:sp>
    </p:spTree>
    <p:extLst>
      <p:ext uri="{BB962C8B-B14F-4D97-AF65-F5344CB8AC3E}">
        <p14:creationId xmlns:p14="http://schemas.microsoft.com/office/powerpoint/2010/main" val="8919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78069"/>
            <a:ext cx="7916984" cy="5109091"/>
          </a:xfrm>
          <a:prstGeom prst="rect">
            <a:avLst/>
          </a:prstGeom>
        </p:spPr>
        <p:txBody>
          <a:bodyPr wrap="square">
            <a:spAutoFit/>
          </a:bodyPr>
          <a:lstStyle/>
          <a:p>
            <a:r>
              <a:rPr lang="en-US" sz="3200" b="1" dirty="0">
                <a:latin typeface="Arial Narrow" panose="020B0606020202030204" pitchFamily="34" charset="0"/>
              </a:rPr>
              <a:t>4. 	 “I am slow of speech and tongue” (4:10)</a:t>
            </a:r>
          </a:p>
          <a:p>
            <a:pPr marL="1371600" lvl="2" indent="-457200">
              <a:buFontTx/>
              <a:buChar char="-"/>
            </a:pPr>
            <a:r>
              <a:rPr lang="en-US" sz="3000" dirty="0">
                <a:latin typeface="Arial Narrow" panose="020B0606020202030204" pitchFamily="34" charset="0"/>
              </a:rPr>
              <a:t>God can use anyone for His purposes	</a:t>
            </a:r>
          </a:p>
          <a:p>
            <a:pPr lvl="2"/>
            <a:r>
              <a:rPr lang="en-US" sz="3000" dirty="0">
                <a:latin typeface="Arial Narrow" panose="020B0606020202030204" pitchFamily="34" charset="0"/>
              </a:rPr>
              <a:t>	(1 Cor. 2:1-5)</a:t>
            </a:r>
          </a:p>
          <a:p>
            <a:pPr lvl="2"/>
            <a:endParaRPr lang="en-US" sz="3000" dirty="0">
              <a:latin typeface="Arial Narrow" panose="020B0606020202030204" pitchFamily="34" charset="0"/>
            </a:endParaRPr>
          </a:p>
          <a:p>
            <a:pPr marL="514350" indent="-514350">
              <a:buAutoNum type="arabicPeriod" startAt="5"/>
            </a:pPr>
            <a:r>
              <a:rPr lang="en-US" sz="3000" b="1" dirty="0">
                <a:latin typeface="Arial Narrow" panose="020B0606020202030204" pitchFamily="34" charset="0"/>
              </a:rPr>
              <a:t>“Please send someone else!” (4:13)</a:t>
            </a:r>
          </a:p>
          <a:p>
            <a:endParaRPr lang="en-US" sz="800" b="1" dirty="0">
              <a:latin typeface="Arial Narrow" panose="020B0606020202030204" pitchFamily="34" charset="0"/>
            </a:endParaRPr>
          </a:p>
          <a:p>
            <a:pPr marL="1371600" lvl="2" indent="-457200">
              <a:buFontTx/>
              <a:buChar char="-"/>
            </a:pPr>
            <a:r>
              <a:rPr lang="en-US" sz="3000" dirty="0">
                <a:latin typeface="Arial Narrow" panose="020B0606020202030204" pitchFamily="34" charset="0"/>
              </a:rPr>
              <a:t>We are not to be ashamed of the gospel</a:t>
            </a:r>
          </a:p>
          <a:p>
            <a:pPr lvl="2"/>
            <a:r>
              <a:rPr lang="en-US" sz="3000" dirty="0">
                <a:latin typeface="Arial Narrow" panose="020B0606020202030204" pitchFamily="34" charset="0"/>
              </a:rPr>
              <a:t>	(Rom. 1:16)</a:t>
            </a:r>
          </a:p>
          <a:p>
            <a:pPr lvl="2"/>
            <a:endParaRPr lang="en-US" sz="800" dirty="0">
              <a:latin typeface="Arial Narrow" panose="020B0606020202030204" pitchFamily="34" charset="0"/>
            </a:endParaRPr>
          </a:p>
          <a:p>
            <a:pPr marL="1371600" lvl="2" indent="-457200">
              <a:buFontTx/>
              <a:buChar char="-"/>
            </a:pPr>
            <a:r>
              <a:rPr lang="en-US" sz="3000" dirty="0">
                <a:latin typeface="Arial Narrow" panose="020B0606020202030204" pitchFamily="34" charset="0"/>
              </a:rPr>
              <a:t>All of us are to let our lights shine</a:t>
            </a:r>
          </a:p>
          <a:p>
            <a:pPr lvl="2"/>
            <a:r>
              <a:rPr lang="en-US" sz="3000" dirty="0">
                <a:latin typeface="Arial Narrow" panose="020B0606020202030204" pitchFamily="34" charset="0"/>
              </a:rPr>
              <a:t>	(Matt. 5:15-16)</a:t>
            </a:r>
          </a:p>
          <a:p>
            <a:pPr lvl="2"/>
            <a:endParaRPr lang="en-US" sz="800" dirty="0">
              <a:latin typeface="Arial Narrow" panose="020B0606020202030204" pitchFamily="34" charset="0"/>
            </a:endParaRPr>
          </a:p>
          <a:p>
            <a:pPr lvl="2"/>
            <a:endParaRPr lang="en-US" sz="3000" b="1" dirty="0">
              <a:latin typeface="Arial Narrow" panose="020B0606020202030204" pitchFamily="34" charset="0"/>
            </a:endParaRPr>
          </a:p>
        </p:txBody>
      </p:sp>
    </p:spTree>
    <p:extLst>
      <p:ext uri="{BB962C8B-B14F-4D97-AF65-F5344CB8AC3E}">
        <p14:creationId xmlns:p14="http://schemas.microsoft.com/office/powerpoint/2010/main" val="357842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500"/>
                                        <p:tgtEl>
                                          <p:spTgt spid="4">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1500"/>
                                        <p:tgtEl>
                                          <p:spTgt spid="4">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1500"/>
                                        <p:tgtEl>
                                          <p:spTgt spid="4">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1500"/>
                                        <p:tgtEl>
                                          <p:spTgt spid="4">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1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generated with high confidence">
            <a:extLst>
              <a:ext uri="{FF2B5EF4-FFF2-40B4-BE49-F238E27FC236}">
                <a16:creationId xmlns:a16="http://schemas.microsoft.com/office/drawing/2014/main" id="{66C7CC39-4F20-4EC6-8600-6C37280F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72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243791"/>
            <a:ext cx="7916984" cy="4370427"/>
          </a:xfrm>
          <a:prstGeom prst="rect">
            <a:avLst/>
          </a:prstGeom>
        </p:spPr>
        <p:txBody>
          <a:bodyPr wrap="square">
            <a:spAutoFit/>
          </a:bodyPr>
          <a:lstStyle/>
          <a:p>
            <a:r>
              <a:rPr lang="en-US" sz="3000" b="1" dirty="0">
                <a:latin typeface="Arial Narrow" panose="020B0606020202030204" pitchFamily="34" charset="0"/>
              </a:rPr>
              <a:t>Exodus 3:4-6</a:t>
            </a:r>
          </a:p>
          <a:p>
            <a:endParaRPr lang="en-US" sz="800" dirty="0">
              <a:latin typeface="Arial Narrow" panose="020B0606020202030204" pitchFamily="34" charset="0"/>
            </a:endParaRPr>
          </a:p>
          <a:p>
            <a:r>
              <a:rPr lang="en-US" sz="3000" baseline="30000" dirty="0">
                <a:latin typeface="Arial Narrow" panose="020B0606020202030204" pitchFamily="34" charset="0"/>
              </a:rPr>
              <a:t>4</a:t>
            </a:r>
            <a:r>
              <a:rPr lang="en-US" sz="3000" dirty="0">
                <a:latin typeface="Arial Narrow" panose="020B0606020202030204" pitchFamily="34" charset="0"/>
              </a:rPr>
              <a:t> When the Lord saw that he turned aside to see, God called to him out of the bush, “Moses, Moses!” And he said, “Here I am.” </a:t>
            </a:r>
            <a:r>
              <a:rPr lang="en-US" sz="3000" baseline="30000" dirty="0">
                <a:latin typeface="Arial Narrow" panose="020B0606020202030204" pitchFamily="34" charset="0"/>
              </a:rPr>
              <a:t>5</a:t>
            </a:r>
            <a:r>
              <a:rPr lang="en-US" sz="3000" dirty="0">
                <a:latin typeface="Arial Narrow" panose="020B0606020202030204" pitchFamily="34" charset="0"/>
              </a:rPr>
              <a:t> Then he said, “Do not come near; take your sandals off your feet, for the place on which you are standing is holy ground.” </a:t>
            </a:r>
            <a:r>
              <a:rPr lang="en-US" sz="3000" baseline="30000" dirty="0">
                <a:latin typeface="Arial Narrow" panose="020B0606020202030204" pitchFamily="34" charset="0"/>
              </a:rPr>
              <a:t>6</a:t>
            </a:r>
            <a:r>
              <a:rPr lang="en-US" sz="3000" dirty="0">
                <a:latin typeface="Arial Narrow" panose="020B0606020202030204" pitchFamily="34" charset="0"/>
              </a:rPr>
              <a:t> And he said, “I am the God of your father, the God of Abraham, the God of Isaac, and the God of Jacob.” And Moses hid his face, for he was afraid to look at God.</a:t>
            </a:r>
          </a:p>
        </p:txBody>
      </p:sp>
    </p:spTree>
    <p:extLst>
      <p:ext uri="{BB962C8B-B14F-4D97-AF65-F5344CB8AC3E}">
        <p14:creationId xmlns:p14="http://schemas.microsoft.com/office/powerpoint/2010/main" val="32208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556038"/>
            <a:ext cx="7916984" cy="6217087"/>
          </a:xfrm>
          <a:prstGeom prst="rect">
            <a:avLst/>
          </a:prstGeom>
        </p:spPr>
        <p:txBody>
          <a:bodyPr wrap="square">
            <a:spAutoFit/>
          </a:bodyPr>
          <a:lstStyle/>
          <a:p>
            <a:r>
              <a:rPr lang="en-US" sz="3000" b="1" dirty="0">
                <a:latin typeface="Arial Narrow" panose="020B0606020202030204" pitchFamily="34" charset="0"/>
              </a:rPr>
              <a:t>Exodus 3:7-9</a:t>
            </a:r>
          </a:p>
          <a:p>
            <a:endParaRPr lang="en-US" sz="800" dirty="0">
              <a:latin typeface="Arial Narrow" panose="020B0606020202030204" pitchFamily="34" charset="0"/>
            </a:endParaRPr>
          </a:p>
          <a:p>
            <a:r>
              <a:rPr lang="en-US" sz="3000" baseline="30000" dirty="0">
                <a:latin typeface="Arial Narrow" panose="020B0606020202030204" pitchFamily="34" charset="0"/>
              </a:rPr>
              <a:t>7</a:t>
            </a:r>
            <a:r>
              <a:rPr lang="en-US" sz="3000" dirty="0">
                <a:latin typeface="Arial Narrow" panose="020B0606020202030204" pitchFamily="34" charset="0"/>
              </a:rPr>
              <a:t> Then the Lord said, “I have surely seen the affliction of my people who are in Egypt and have heard their cry because of their taskmasters. I know their sufferings, </a:t>
            </a:r>
            <a:r>
              <a:rPr lang="en-US" sz="3000" baseline="30000" dirty="0">
                <a:latin typeface="Arial Narrow" panose="020B0606020202030204" pitchFamily="34" charset="0"/>
              </a:rPr>
              <a:t>8</a:t>
            </a:r>
            <a:r>
              <a:rPr lang="en-US" sz="3000" dirty="0">
                <a:latin typeface="Arial Narrow" panose="020B0606020202030204" pitchFamily="34" charset="0"/>
              </a:rPr>
              <a:t> and I have come down to deliver them out of the hand of the Egyptians and to bring them up out of that land to a good and broad land, a land flowing with milk and honey, to the place of the Canaanites, the Hittites, the Amorites, the Perizzites, the Hivites, and the Jebusites. </a:t>
            </a:r>
            <a:r>
              <a:rPr lang="en-US" sz="3000" baseline="30000" dirty="0">
                <a:latin typeface="Arial Narrow" panose="020B0606020202030204" pitchFamily="34" charset="0"/>
              </a:rPr>
              <a:t>9</a:t>
            </a:r>
            <a:r>
              <a:rPr lang="en-US" sz="3000" dirty="0">
                <a:latin typeface="Arial Narrow" panose="020B0606020202030204" pitchFamily="34" charset="0"/>
              </a:rPr>
              <a:t> And now, behold, the cry of the people of Israel has come to me, and I have also seen the oppression with which the Egyptians oppress them. </a:t>
            </a:r>
          </a:p>
          <a:p>
            <a:endParaRPr lang="en-US" sz="3000" dirty="0">
              <a:latin typeface="Arial Narrow" panose="020B0606020202030204" pitchFamily="34" charset="0"/>
            </a:endParaRPr>
          </a:p>
        </p:txBody>
      </p:sp>
    </p:spTree>
    <p:extLst>
      <p:ext uri="{BB962C8B-B14F-4D97-AF65-F5344CB8AC3E}">
        <p14:creationId xmlns:p14="http://schemas.microsoft.com/office/powerpoint/2010/main" val="14483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2267607"/>
            <a:ext cx="7916984" cy="2123658"/>
          </a:xfrm>
          <a:prstGeom prst="rect">
            <a:avLst/>
          </a:prstGeom>
        </p:spPr>
        <p:txBody>
          <a:bodyPr wrap="square">
            <a:spAutoFit/>
          </a:bodyPr>
          <a:lstStyle/>
          <a:p>
            <a:r>
              <a:rPr lang="en-US" sz="3000" b="1" dirty="0">
                <a:latin typeface="Arial Narrow" panose="020B0606020202030204" pitchFamily="34" charset="0"/>
              </a:rPr>
              <a:t>Exodus 3:10</a:t>
            </a:r>
          </a:p>
          <a:p>
            <a:endParaRPr lang="en-US" sz="800" dirty="0">
              <a:latin typeface="Arial Narrow" panose="020B0606020202030204" pitchFamily="34" charset="0"/>
            </a:endParaRPr>
          </a:p>
          <a:p>
            <a:r>
              <a:rPr lang="en-US" sz="3200" baseline="30000" dirty="0">
                <a:latin typeface="Arial Narrow" panose="020B0606020202030204" pitchFamily="34" charset="0"/>
              </a:rPr>
              <a:t>10</a:t>
            </a:r>
            <a:r>
              <a:rPr lang="en-US" sz="3200" dirty="0">
                <a:latin typeface="Arial Narrow" panose="020B0606020202030204" pitchFamily="34" charset="0"/>
              </a:rPr>
              <a:t> </a:t>
            </a:r>
            <a:r>
              <a:rPr lang="en-US" sz="3000" dirty="0">
                <a:latin typeface="Arial Narrow" panose="020B0606020202030204" pitchFamily="34" charset="0"/>
              </a:rPr>
              <a:t>Come, I will send you to Pharaoh that you may bring my people, the children of Israel, out of Egypt.” </a:t>
            </a:r>
          </a:p>
          <a:p>
            <a:endParaRPr lang="en-US" sz="3000" dirty="0">
              <a:latin typeface="Arial Narrow" panose="020B0606020202030204" pitchFamily="34" charset="0"/>
            </a:endParaRPr>
          </a:p>
        </p:txBody>
      </p:sp>
    </p:spTree>
    <p:extLst>
      <p:ext uri="{BB962C8B-B14F-4D97-AF65-F5344CB8AC3E}">
        <p14:creationId xmlns:p14="http://schemas.microsoft.com/office/powerpoint/2010/main" val="8269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704890"/>
            <a:ext cx="7916984" cy="1600438"/>
          </a:xfrm>
          <a:prstGeom prst="rect">
            <a:avLst/>
          </a:prstGeom>
        </p:spPr>
        <p:txBody>
          <a:bodyPr wrap="square">
            <a:spAutoFit/>
          </a:bodyPr>
          <a:lstStyle/>
          <a:p>
            <a:r>
              <a:rPr lang="en-US" sz="3000" b="1" dirty="0">
                <a:latin typeface="Arial Narrow" panose="020B0606020202030204" pitchFamily="34" charset="0"/>
              </a:rPr>
              <a:t>Exodus 3:11</a:t>
            </a:r>
          </a:p>
          <a:p>
            <a:endParaRPr lang="en-US" sz="800" dirty="0">
              <a:latin typeface="Arial Narrow" panose="020B0606020202030204" pitchFamily="34" charset="0"/>
            </a:endParaRPr>
          </a:p>
          <a:p>
            <a:r>
              <a:rPr lang="en-US" sz="3200" baseline="30000" dirty="0">
                <a:latin typeface="Arial Narrow" panose="020B0606020202030204" pitchFamily="34" charset="0"/>
              </a:rPr>
              <a:t>11</a:t>
            </a:r>
            <a:r>
              <a:rPr lang="en-US" sz="3000" dirty="0">
                <a:latin typeface="Arial Narrow" panose="020B0606020202030204" pitchFamily="34" charset="0"/>
              </a:rPr>
              <a:t> But Moses said to God, “Who am I that I should go to Pharaoh and bring the children of Israel out of Egypt?”</a:t>
            </a:r>
          </a:p>
        </p:txBody>
      </p:sp>
    </p:spTree>
    <p:extLst>
      <p:ext uri="{BB962C8B-B14F-4D97-AF65-F5344CB8AC3E}">
        <p14:creationId xmlns:p14="http://schemas.microsoft.com/office/powerpoint/2010/main" val="413258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1704890"/>
            <a:ext cx="7916984" cy="1600438"/>
          </a:xfrm>
          <a:prstGeom prst="rect">
            <a:avLst/>
          </a:prstGeom>
        </p:spPr>
        <p:txBody>
          <a:bodyPr wrap="square">
            <a:spAutoFit/>
          </a:bodyPr>
          <a:lstStyle/>
          <a:p>
            <a:r>
              <a:rPr lang="en-US" sz="3000" b="1" dirty="0">
                <a:latin typeface="Arial Narrow" panose="020B0606020202030204" pitchFamily="34" charset="0"/>
              </a:rPr>
              <a:t>Exodus 3:11-12</a:t>
            </a:r>
          </a:p>
          <a:p>
            <a:endParaRPr lang="en-US" sz="800" dirty="0">
              <a:latin typeface="Arial Narrow" panose="020B0606020202030204" pitchFamily="34" charset="0"/>
            </a:endParaRPr>
          </a:p>
          <a:p>
            <a:r>
              <a:rPr lang="en-US" sz="3200" baseline="30000" dirty="0">
                <a:latin typeface="Arial Narrow" panose="020B0606020202030204" pitchFamily="34" charset="0"/>
              </a:rPr>
              <a:t>11</a:t>
            </a:r>
            <a:r>
              <a:rPr lang="en-US" sz="3000" dirty="0">
                <a:latin typeface="Arial Narrow" panose="020B0606020202030204" pitchFamily="34" charset="0"/>
              </a:rPr>
              <a:t> But Moses said to God, “Who am I that I should go to Pharaoh and bring the children of Israel out of Egypt?”</a:t>
            </a:r>
          </a:p>
        </p:txBody>
      </p:sp>
      <p:sp>
        <p:nvSpPr>
          <p:cNvPr id="2" name="Rectangle 1">
            <a:extLst>
              <a:ext uri="{FF2B5EF4-FFF2-40B4-BE49-F238E27FC236}">
                <a16:creationId xmlns:a16="http://schemas.microsoft.com/office/drawing/2014/main" id="{DA124480-9C60-458D-AA3A-96C7B07CFDD8}"/>
              </a:ext>
            </a:extLst>
          </p:cNvPr>
          <p:cNvSpPr/>
          <p:nvPr/>
        </p:nvSpPr>
        <p:spPr>
          <a:xfrm>
            <a:off x="613518" y="3227412"/>
            <a:ext cx="7916984" cy="1938992"/>
          </a:xfrm>
          <a:prstGeom prst="rect">
            <a:avLst/>
          </a:prstGeom>
        </p:spPr>
        <p:txBody>
          <a:bodyPr wrap="square">
            <a:spAutoFit/>
          </a:bodyPr>
          <a:lstStyle/>
          <a:p>
            <a:r>
              <a:rPr lang="en-US" sz="3000" baseline="30000" dirty="0">
                <a:latin typeface="Arial Narrow" panose="020B0606020202030204" pitchFamily="34" charset="0"/>
              </a:rPr>
              <a:t>12</a:t>
            </a:r>
            <a:r>
              <a:rPr lang="en-US" sz="3000" dirty="0">
                <a:latin typeface="Arial Narrow" panose="020B0606020202030204" pitchFamily="34" charset="0"/>
              </a:rPr>
              <a:t> He said, “But I will be with you, and this shall be the sign for you, that I have sent you: when you have brought the people out of Egypt, you shall serve God on this mountain.”</a:t>
            </a:r>
          </a:p>
        </p:txBody>
      </p:sp>
    </p:spTree>
    <p:extLst>
      <p:ext uri="{BB962C8B-B14F-4D97-AF65-F5344CB8AC3E}">
        <p14:creationId xmlns:p14="http://schemas.microsoft.com/office/powerpoint/2010/main" val="365903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978069"/>
            <a:ext cx="7916984" cy="1631216"/>
          </a:xfrm>
          <a:prstGeom prst="rect">
            <a:avLst/>
          </a:prstGeom>
        </p:spPr>
        <p:txBody>
          <a:bodyPr wrap="square">
            <a:spAutoFit/>
          </a:bodyPr>
          <a:lstStyle/>
          <a:p>
            <a:r>
              <a:rPr lang="en-US" sz="3200" b="1" dirty="0">
                <a:latin typeface="Arial Narrow" panose="020B0606020202030204" pitchFamily="34" charset="0"/>
              </a:rPr>
              <a:t>1. 	 “Who am I?” (v. 11)</a:t>
            </a:r>
          </a:p>
          <a:p>
            <a:pPr marL="1371600" lvl="2" indent="-457200">
              <a:buFontTx/>
              <a:buChar char="-"/>
            </a:pPr>
            <a:r>
              <a:rPr lang="en-US" sz="3000" dirty="0">
                <a:latin typeface="Arial Narrow" panose="020B0606020202030204" pitchFamily="34" charset="0"/>
              </a:rPr>
              <a:t>We are made sufficient in Christ </a:t>
            </a:r>
          </a:p>
          <a:p>
            <a:pPr lvl="2"/>
            <a:r>
              <a:rPr lang="en-US" sz="3000" dirty="0">
                <a:latin typeface="Arial Narrow" panose="020B0606020202030204" pitchFamily="34" charset="0"/>
              </a:rPr>
              <a:t>	(2 Cor. 3:5-6; Acts 4:13; Phil. 4:13)</a:t>
            </a:r>
          </a:p>
          <a:p>
            <a:pPr lvl="2"/>
            <a:endParaRPr lang="en-US" sz="800" dirty="0">
              <a:latin typeface="Arial Narrow" panose="020B0606020202030204" pitchFamily="34" charset="0"/>
            </a:endParaRPr>
          </a:p>
        </p:txBody>
      </p:sp>
    </p:spTree>
    <p:extLst>
      <p:ext uri="{BB962C8B-B14F-4D97-AF65-F5344CB8AC3E}">
        <p14:creationId xmlns:p14="http://schemas.microsoft.com/office/powerpoint/2010/main" val="16520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10;&#10;Description generated with high confidence">
            <a:extLst>
              <a:ext uri="{FF2B5EF4-FFF2-40B4-BE49-F238E27FC236}">
                <a16:creationId xmlns:a16="http://schemas.microsoft.com/office/drawing/2014/main" id="{C12DE184-1F3E-4209-A07D-20DAD68000B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D511AE6B-18CB-4A7E-89FC-4F282BD2445B}"/>
              </a:ext>
            </a:extLst>
          </p:cNvPr>
          <p:cNvSpPr/>
          <p:nvPr/>
        </p:nvSpPr>
        <p:spPr>
          <a:xfrm>
            <a:off x="613518" y="2267607"/>
            <a:ext cx="7916984" cy="2523768"/>
          </a:xfrm>
          <a:prstGeom prst="rect">
            <a:avLst/>
          </a:prstGeom>
        </p:spPr>
        <p:txBody>
          <a:bodyPr wrap="square">
            <a:spAutoFit/>
          </a:bodyPr>
          <a:lstStyle/>
          <a:p>
            <a:r>
              <a:rPr lang="en-US" sz="3000" b="1" dirty="0">
                <a:latin typeface="Arial Narrow" panose="020B0606020202030204" pitchFamily="34" charset="0"/>
              </a:rPr>
              <a:t>Exodus 3:13</a:t>
            </a:r>
          </a:p>
          <a:p>
            <a:endParaRPr lang="en-US" sz="800" dirty="0">
              <a:latin typeface="Arial Narrow" panose="020B0606020202030204" pitchFamily="34" charset="0"/>
            </a:endParaRPr>
          </a:p>
          <a:p>
            <a:r>
              <a:rPr lang="en-US" sz="3200" baseline="30000" dirty="0">
                <a:latin typeface="Arial Narrow" panose="020B0606020202030204" pitchFamily="34" charset="0"/>
              </a:rPr>
              <a:t>13</a:t>
            </a:r>
            <a:r>
              <a:rPr lang="en-US" sz="3000" dirty="0">
                <a:latin typeface="Arial Narrow" panose="020B0606020202030204" pitchFamily="34" charset="0"/>
              </a:rPr>
              <a:t> Then Moses said to God, “If I come to the people of Israel and say to them, ‘The God of your fathers has sent me to you,’ and they ask me, ‘What is his name?’ what shall I say to them?”</a:t>
            </a:r>
          </a:p>
        </p:txBody>
      </p:sp>
    </p:spTree>
    <p:extLst>
      <p:ext uri="{BB962C8B-B14F-4D97-AF65-F5344CB8AC3E}">
        <p14:creationId xmlns:p14="http://schemas.microsoft.com/office/powerpoint/2010/main" val="17373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1223</Words>
  <Application>Microsoft Office PowerPoint</Application>
  <PresentationFormat>On-screen Show (4:3)</PresentationFormat>
  <Paragraphs>88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7</cp:revision>
  <dcterms:created xsi:type="dcterms:W3CDTF">2017-09-06T13:46:57Z</dcterms:created>
  <dcterms:modified xsi:type="dcterms:W3CDTF">2017-09-08T20:36:21Z</dcterms:modified>
</cp:coreProperties>
</file>