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8" r:id="rId3"/>
    <p:sldId id="269" r:id="rId4"/>
    <p:sldId id="259" r:id="rId5"/>
    <p:sldId id="268" r:id="rId6"/>
    <p:sldId id="260" r:id="rId7"/>
    <p:sldId id="261" r:id="rId8"/>
    <p:sldId id="262" r:id="rId9"/>
    <p:sldId id="263" r:id="rId10"/>
    <p:sldId id="267" r:id="rId11"/>
    <p:sldId id="264"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3432"/>
    <a:srgbClr val="F7E5BF"/>
    <a:srgbClr val="2B2B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42" d="100"/>
          <a:sy n="42" d="100"/>
        </p:scale>
        <p:origin x="72" y="1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ndon Rutter" userId="07c1aaa6c21e76e0" providerId="LiveId" clId="{584946AA-91C1-4BC8-8E7C-0F7A521375A9}"/>
    <pc:docChg chg="undo custSel addSld delSld modSld sldOrd modMainMaster">
      <pc:chgData name="Landon Rutter" userId="07c1aaa6c21e76e0" providerId="LiveId" clId="{584946AA-91C1-4BC8-8E7C-0F7A521375A9}" dt="2017-09-17T02:04:19.061" v="1344"/>
      <pc:docMkLst>
        <pc:docMk/>
      </pc:docMkLst>
      <pc:sldChg chg="del">
        <pc:chgData name="Landon Rutter" userId="07c1aaa6c21e76e0" providerId="LiveId" clId="{584946AA-91C1-4BC8-8E7C-0F7A521375A9}" dt="2017-09-15T13:21:04.912" v="5" actId="2696"/>
        <pc:sldMkLst>
          <pc:docMk/>
          <pc:sldMk cId="3473001671" sldId="257"/>
        </pc:sldMkLst>
      </pc:sldChg>
      <pc:sldChg chg="modSp">
        <pc:chgData name="Landon Rutter" userId="07c1aaa6c21e76e0" providerId="LiveId" clId="{584946AA-91C1-4BC8-8E7C-0F7A521375A9}" dt="2017-09-16T20:33:06.321" v="1242" actId="20577"/>
        <pc:sldMkLst>
          <pc:docMk/>
          <pc:sldMk cId="136261334" sldId="258"/>
        </pc:sldMkLst>
        <pc:spChg chg="mod">
          <ac:chgData name="Landon Rutter" userId="07c1aaa6c21e76e0" providerId="LiveId" clId="{584946AA-91C1-4BC8-8E7C-0F7A521375A9}" dt="2017-09-16T20:33:06.321" v="1242" actId="20577"/>
          <ac:spMkLst>
            <pc:docMk/>
            <pc:sldMk cId="136261334" sldId="258"/>
            <ac:spMk id="4" creationId="{EFE3FF96-94C0-443F-8D05-30560E592E62}"/>
          </ac:spMkLst>
        </pc:spChg>
      </pc:sldChg>
      <pc:sldChg chg="modSp addAnim delAnim">
        <pc:chgData name="Landon Rutter" userId="07c1aaa6c21e76e0" providerId="LiveId" clId="{584946AA-91C1-4BC8-8E7C-0F7A521375A9}" dt="2017-09-15T20:33:25.125" v="759" actId="20577"/>
        <pc:sldMkLst>
          <pc:docMk/>
          <pc:sldMk cId="3682003904" sldId="259"/>
        </pc:sldMkLst>
        <pc:spChg chg="mod">
          <ac:chgData name="Landon Rutter" userId="07c1aaa6c21e76e0" providerId="LiveId" clId="{584946AA-91C1-4BC8-8E7C-0F7A521375A9}" dt="2017-09-15T20:33:25.125" v="759" actId="20577"/>
          <ac:spMkLst>
            <pc:docMk/>
            <pc:sldMk cId="3682003904" sldId="259"/>
            <ac:spMk id="2" creationId="{E78330E4-DCC7-42B2-8170-83F4989841E6}"/>
          </ac:spMkLst>
        </pc:spChg>
        <pc:spChg chg="mod">
          <ac:chgData name="Landon Rutter" userId="07c1aaa6c21e76e0" providerId="LiveId" clId="{584946AA-91C1-4BC8-8E7C-0F7A521375A9}" dt="2017-09-15T20:33:20.785" v="758" actId="20577"/>
          <ac:spMkLst>
            <pc:docMk/>
            <pc:sldMk cId="3682003904" sldId="259"/>
            <ac:spMk id="4" creationId="{EFE3FF96-94C0-443F-8D05-30560E592E62}"/>
          </ac:spMkLst>
        </pc:spChg>
      </pc:sldChg>
      <pc:sldChg chg="modSp">
        <pc:chgData name="Landon Rutter" userId="07c1aaa6c21e76e0" providerId="LiveId" clId="{584946AA-91C1-4BC8-8E7C-0F7A521375A9}" dt="2017-09-17T02:01:35.528" v="1337" actId="20577"/>
        <pc:sldMkLst>
          <pc:docMk/>
          <pc:sldMk cId="2886949977" sldId="261"/>
        </pc:sldMkLst>
        <pc:spChg chg="mod">
          <ac:chgData name="Landon Rutter" userId="07c1aaa6c21e76e0" providerId="LiveId" clId="{584946AA-91C1-4BC8-8E7C-0F7A521375A9}" dt="2017-09-17T02:01:35.528" v="1337" actId="20577"/>
          <ac:spMkLst>
            <pc:docMk/>
            <pc:sldMk cId="2886949977" sldId="261"/>
            <ac:spMk id="4" creationId="{EFE3FF96-94C0-443F-8D05-30560E592E62}"/>
          </ac:spMkLst>
        </pc:spChg>
      </pc:sldChg>
      <pc:sldChg chg="delSp modSp add ord delAnim modAnim">
        <pc:chgData name="Landon Rutter" userId="07c1aaa6c21e76e0" providerId="LiveId" clId="{584946AA-91C1-4BC8-8E7C-0F7A521375A9}" dt="2017-09-15T13:33:32.431" v="341"/>
        <pc:sldMkLst>
          <pc:docMk/>
          <pc:sldMk cId="370625828" sldId="264"/>
        </pc:sldMkLst>
        <pc:spChg chg="del mod">
          <ac:chgData name="Landon Rutter" userId="07c1aaa6c21e76e0" providerId="LiveId" clId="{584946AA-91C1-4BC8-8E7C-0F7A521375A9}" dt="2017-09-15T13:28:01.085" v="41"/>
          <ac:spMkLst>
            <pc:docMk/>
            <pc:sldMk cId="370625828" sldId="264"/>
            <ac:spMk id="2" creationId="{E78330E4-DCC7-42B2-8170-83F4989841E6}"/>
          </ac:spMkLst>
        </pc:spChg>
        <pc:spChg chg="mod">
          <ac:chgData name="Landon Rutter" userId="07c1aaa6c21e76e0" providerId="LiveId" clId="{584946AA-91C1-4BC8-8E7C-0F7A521375A9}" dt="2017-09-15T13:27:57.145" v="39" actId="20577"/>
          <ac:spMkLst>
            <pc:docMk/>
            <pc:sldMk cId="370625828" sldId="264"/>
            <ac:spMk id="4" creationId="{EFE3FF96-94C0-443F-8D05-30560E592E62}"/>
          </ac:spMkLst>
        </pc:spChg>
      </pc:sldChg>
      <pc:sldChg chg="addSp modSp add">
        <pc:chgData name="Landon Rutter" userId="07c1aaa6c21e76e0" providerId="LiveId" clId="{584946AA-91C1-4BC8-8E7C-0F7A521375A9}" dt="2017-09-15T13:20:54.668" v="4" actId="27614"/>
        <pc:sldMkLst>
          <pc:docMk/>
          <pc:sldMk cId="3885200342" sldId="265"/>
        </pc:sldMkLst>
        <pc:picChg chg="add mod">
          <ac:chgData name="Landon Rutter" userId="07c1aaa6c21e76e0" providerId="LiveId" clId="{584946AA-91C1-4BC8-8E7C-0F7A521375A9}" dt="2017-09-15T13:20:54.668" v="4" actId="27614"/>
          <ac:picMkLst>
            <pc:docMk/>
            <pc:sldMk cId="3885200342" sldId="265"/>
            <ac:picMk id="3" creationId="{F2E057D3-071A-4DF8-BFDC-5371C0A6C38E}"/>
          </ac:picMkLst>
        </pc:picChg>
      </pc:sldChg>
      <pc:sldChg chg="add ord setBg modAnim">
        <pc:chgData name="Landon Rutter" userId="07c1aaa6c21e76e0" providerId="LiveId" clId="{584946AA-91C1-4BC8-8E7C-0F7A521375A9}" dt="2017-09-15T13:33:57.484" v="352"/>
        <pc:sldMkLst>
          <pc:docMk/>
          <pc:sldMk cId="1439963395" sldId="266"/>
        </pc:sldMkLst>
      </pc:sldChg>
      <pc:sldChg chg="addSp modSp add modAnim">
        <pc:chgData name="Landon Rutter" userId="07c1aaa6c21e76e0" providerId="LiveId" clId="{584946AA-91C1-4BC8-8E7C-0F7A521375A9}" dt="2017-09-17T02:04:19.061" v="1344"/>
        <pc:sldMkLst>
          <pc:docMk/>
          <pc:sldMk cId="3863178848" sldId="267"/>
        </pc:sldMkLst>
        <pc:spChg chg="add mod">
          <ac:chgData name="Landon Rutter" userId="07c1aaa6c21e76e0" providerId="LiveId" clId="{584946AA-91C1-4BC8-8E7C-0F7A521375A9}" dt="2017-09-15T13:53:37.864" v="744" actId="1076"/>
          <ac:spMkLst>
            <pc:docMk/>
            <pc:sldMk cId="3863178848" sldId="267"/>
            <ac:spMk id="2" creationId="{9D8EE1CA-E202-48DA-BCA9-7C956E98B807}"/>
          </ac:spMkLst>
        </pc:spChg>
        <pc:spChg chg="mod">
          <ac:chgData name="Landon Rutter" userId="07c1aaa6c21e76e0" providerId="LiveId" clId="{584946AA-91C1-4BC8-8E7C-0F7A521375A9}" dt="2017-09-15T13:52:36.146" v="690" actId="20577"/>
          <ac:spMkLst>
            <pc:docMk/>
            <pc:sldMk cId="3863178848" sldId="267"/>
            <ac:spMk id="4" creationId="{EFE3FF96-94C0-443F-8D05-30560E592E62}"/>
          </ac:spMkLst>
        </pc:spChg>
      </pc:sldChg>
      <pc:sldChg chg="add">
        <pc:chgData name="Landon Rutter" userId="07c1aaa6c21e76e0" providerId="LiveId" clId="{584946AA-91C1-4BC8-8E7C-0F7A521375A9}" dt="2017-09-15T20:33:09.710" v="756"/>
        <pc:sldMkLst>
          <pc:docMk/>
          <pc:sldMk cId="4084855584" sldId="268"/>
        </pc:sldMkLst>
      </pc:sldChg>
      <pc:sldChg chg="modSp add del">
        <pc:chgData name="Landon Rutter" userId="07c1aaa6c21e76e0" providerId="LiveId" clId="{584946AA-91C1-4BC8-8E7C-0F7A521375A9}" dt="2017-09-15T20:47:16.521" v="1230" actId="2696"/>
        <pc:sldMkLst>
          <pc:docMk/>
          <pc:sldMk cId="2390117773" sldId="269"/>
        </pc:sldMkLst>
        <pc:spChg chg="mod">
          <ac:chgData name="Landon Rutter" userId="07c1aaa6c21e76e0" providerId="LiveId" clId="{584946AA-91C1-4BC8-8E7C-0F7A521375A9}" dt="2017-09-15T20:47:12.155" v="1229" actId="20577"/>
          <ac:spMkLst>
            <pc:docMk/>
            <pc:sldMk cId="2390117773" sldId="269"/>
            <ac:spMk id="4" creationId="{EFE3FF96-94C0-443F-8D05-30560E592E62}"/>
          </ac:spMkLst>
        </pc:spChg>
      </pc:sldChg>
      <pc:sldChg chg="addSp modSp add modAnim">
        <pc:chgData name="Landon Rutter" userId="07c1aaa6c21e76e0" providerId="LiveId" clId="{584946AA-91C1-4BC8-8E7C-0F7A521375A9}" dt="2017-09-17T02:02:52.790" v="1338"/>
        <pc:sldMkLst>
          <pc:docMk/>
          <pc:sldMk cId="2606830953" sldId="269"/>
        </pc:sldMkLst>
        <pc:spChg chg="add mod">
          <ac:chgData name="Landon Rutter" userId="07c1aaa6c21e76e0" providerId="LiveId" clId="{584946AA-91C1-4BC8-8E7C-0F7A521375A9}" dt="2017-09-16T20:34:30.970" v="1297" actId="1038"/>
          <ac:spMkLst>
            <pc:docMk/>
            <pc:sldMk cId="2606830953" sldId="269"/>
            <ac:spMk id="2" creationId="{970BBE3D-E79F-4530-965D-90B59683FCF1}"/>
          </ac:spMkLst>
        </pc:spChg>
        <pc:spChg chg="mod">
          <ac:chgData name="Landon Rutter" userId="07c1aaa6c21e76e0" providerId="LiveId" clId="{584946AA-91C1-4BC8-8E7C-0F7A521375A9}" dt="2017-09-16T20:33:19.064" v="1243"/>
          <ac:spMkLst>
            <pc:docMk/>
            <pc:sldMk cId="2606830953" sldId="269"/>
            <ac:spMk id="4" creationId="{EFE3FF96-94C0-443F-8D05-30560E592E62}"/>
          </ac:spMkLst>
        </pc:spChg>
      </pc:sldChg>
      <pc:sldMasterChg chg="setBg modSldLayout">
        <pc:chgData name="Landon Rutter" userId="07c1aaa6c21e76e0" providerId="LiveId" clId="{584946AA-91C1-4BC8-8E7C-0F7A521375A9}" dt="2017-09-15T13:33:44.876" v="343"/>
        <pc:sldMasterMkLst>
          <pc:docMk/>
          <pc:sldMasterMk cId="1137320857" sldId="2147483660"/>
        </pc:sldMasterMkLst>
        <pc:sldLayoutChg chg="setBg">
          <pc:chgData name="Landon Rutter" userId="07c1aaa6c21e76e0" providerId="LiveId" clId="{584946AA-91C1-4BC8-8E7C-0F7A521375A9}" dt="2017-09-15T13:33:44.876" v="343"/>
          <pc:sldLayoutMkLst>
            <pc:docMk/>
            <pc:sldMasterMk cId="1137320857" sldId="2147483660"/>
            <pc:sldLayoutMk cId="3223793832" sldId="2147483661"/>
          </pc:sldLayoutMkLst>
        </pc:sldLayoutChg>
        <pc:sldLayoutChg chg="setBg">
          <pc:chgData name="Landon Rutter" userId="07c1aaa6c21e76e0" providerId="LiveId" clId="{584946AA-91C1-4BC8-8E7C-0F7A521375A9}" dt="2017-09-15T13:33:44.876" v="343"/>
          <pc:sldLayoutMkLst>
            <pc:docMk/>
            <pc:sldMasterMk cId="1137320857" sldId="2147483660"/>
            <pc:sldLayoutMk cId="2143841682" sldId="2147483662"/>
          </pc:sldLayoutMkLst>
        </pc:sldLayoutChg>
        <pc:sldLayoutChg chg="setBg">
          <pc:chgData name="Landon Rutter" userId="07c1aaa6c21e76e0" providerId="LiveId" clId="{584946AA-91C1-4BC8-8E7C-0F7A521375A9}" dt="2017-09-15T13:33:44.876" v="343"/>
          <pc:sldLayoutMkLst>
            <pc:docMk/>
            <pc:sldMasterMk cId="1137320857" sldId="2147483660"/>
            <pc:sldLayoutMk cId="3091549485" sldId="2147483663"/>
          </pc:sldLayoutMkLst>
        </pc:sldLayoutChg>
        <pc:sldLayoutChg chg="setBg">
          <pc:chgData name="Landon Rutter" userId="07c1aaa6c21e76e0" providerId="LiveId" clId="{584946AA-91C1-4BC8-8E7C-0F7A521375A9}" dt="2017-09-15T13:33:44.876" v="343"/>
          <pc:sldLayoutMkLst>
            <pc:docMk/>
            <pc:sldMasterMk cId="1137320857" sldId="2147483660"/>
            <pc:sldLayoutMk cId="4111185087" sldId="2147483664"/>
          </pc:sldLayoutMkLst>
        </pc:sldLayoutChg>
        <pc:sldLayoutChg chg="setBg">
          <pc:chgData name="Landon Rutter" userId="07c1aaa6c21e76e0" providerId="LiveId" clId="{584946AA-91C1-4BC8-8E7C-0F7A521375A9}" dt="2017-09-15T13:33:44.876" v="343"/>
          <pc:sldLayoutMkLst>
            <pc:docMk/>
            <pc:sldMasterMk cId="1137320857" sldId="2147483660"/>
            <pc:sldLayoutMk cId="273828503" sldId="2147483665"/>
          </pc:sldLayoutMkLst>
        </pc:sldLayoutChg>
        <pc:sldLayoutChg chg="setBg">
          <pc:chgData name="Landon Rutter" userId="07c1aaa6c21e76e0" providerId="LiveId" clId="{584946AA-91C1-4BC8-8E7C-0F7A521375A9}" dt="2017-09-15T13:33:44.876" v="343"/>
          <pc:sldLayoutMkLst>
            <pc:docMk/>
            <pc:sldMasterMk cId="1137320857" sldId="2147483660"/>
            <pc:sldLayoutMk cId="746444916" sldId="2147483666"/>
          </pc:sldLayoutMkLst>
        </pc:sldLayoutChg>
        <pc:sldLayoutChg chg="setBg">
          <pc:chgData name="Landon Rutter" userId="07c1aaa6c21e76e0" providerId="LiveId" clId="{584946AA-91C1-4BC8-8E7C-0F7A521375A9}" dt="2017-09-15T13:33:44.876" v="343"/>
          <pc:sldLayoutMkLst>
            <pc:docMk/>
            <pc:sldMasterMk cId="1137320857" sldId="2147483660"/>
            <pc:sldLayoutMk cId="2912866437" sldId="2147483667"/>
          </pc:sldLayoutMkLst>
        </pc:sldLayoutChg>
        <pc:sldLayoutChg chg="setBg">
          <pc:chgData name="Landon Rutter" userId="07c1aaa6c21e76e0" providerId="LiveId" clId="{584946AA-91C1-4BC8-8E7C-0F7A521375A9}" dt="2017-09-15T13:33:44.876" v="343"/>
          <pc:sldLayoutMkLst>
            <pc:docMk/>
            <pc:sldMasterMk cId="1137320857" sldId="2147483660"/>
            <pc:sldLayoutMk cId="3352228162" sldId="2147483668"/>
          </pc:sldLayoutMkLst>
        </pc:sldLayoutChg>
        <pc:sldLayoutChg chg="setBg">
          <pc:chgData name="Landon Rutter" userId="07c1aaa6c21e76e0" providerId="LiveId" clId="{584946AA-91C1-4BC8-8E7C-0F7A521375A9}" dt="2017-09-15T13:33:44.876" v="343"/>
          <pc:sldLayoutMkLst>
            <pc:docMk/>
            <pc:sldMasterMk cId="1137320857" sldId="2147483660"/>
            <pc:sldLayoutMk cId="1589184958" sldId="2147483669"/>
          </pc:sldLayoutMkLst>
        </pc:sldLayoutChg>
        <pc:sldLayoutChg chg="setBg">
          <pc:chgData name="Landon Rutter" userId="07c1aaa6c21e76e0" providerId="LiveId" clId="{584946AA-91C1-4BC8-8E7C-0F7A521375A9}" dt="2017-09-15T13:33:44.876" v="343"/>
          <pc:sldLayoutMkLst>
            <pc:docMk/>
            <pc:sldMasterMk cId="1137320857" sldId="2147483660"/>
            <pc:sldLayoutMk cId="3794720568" sldId="2147483670"/>
          </pc:sldLayoutMkLst>
        </pc:sldLayoutChg>
        <pc:sldLayoutChg chg="setBg">
          <pc:chgData name="Landon Rutter" userId="07c1aaa6c21e76e0" providerId="LiveId" clId="{584946AA-91C1-4BC8-8E7C-0F7A521375A9}" dt="2017-09-15T13:33:44.876" v="343"/>
          <pc:sldLayoutMkLst>
            <pc:docMk/>
            <pc:sldMasterMk cId="1137320857" sldId="2147483660"/>
            <pc:sldLayoutMk cId="2885616393" sldId="214748367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DBA16A-74DB-490E-94D7-1A277473D9FE}"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A78BE-F73F-4FDB-A978-3DFAB7435AED}" type="slidenum">
              <a:rPr lang="en-US" smtClean="0"/>
              <a:t>‹#›</a:t>
            </a:fld>
            <a:endParaRPr lang="en-US"/>
          </a:p>
        </p:txBody>
      </p:sp>
    </p:spTree>
    <p:extLst>
      <p:ext uri="{BB962C8B-B14F-4D97-AF65-F5344CB8AC3E}">
        <p14:creationId xmlns:p14="http://schemas.microsoft.com/office/powerpoint/2010/main" val="322379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DBA16A-74DB-490E-94D7-1A277473D9FE}"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A78BE-F73F-4FDB-A978-3DFAB7435AED}" type="slidenum">
              <a:rPr lang="en-US" smtClean="0"/>
              <a:t>‹#›</a:t>
            </a:fld>
            <a:endParaRPr lang="en-US"/>
          </a:p>
        </p:txBody>
      </p:sp>
    </p:spTree>
    <p:extLst>
      <p:ext uri="{BB962C8B-B14F-4D97-AF65-F5344CB8AC3E}">
        <p14:creationId xmlns:p14="http://schemas.microsoft.com/office/powerpoint/2010/main" val="3794720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DBA16A-74DB-490E-94D7-1A277473D9FE}"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A78BE-F73F-4FDB-A978-3DFAB7435AED}" type="slidenum">
              <a:rPr lang="en-US" smtClean="0"/>
              <a:t>‹#›</a:t>
            </a:fld>
            <a:endParaRPr lang="en-US"/>
          </a:p>
        </p:txBody>
      </p:sp>
    </p:spTree>
    <p:extLst>
      <p:ext uri="{BB962C8B-B14F-4D97-AF65-F5344CB8AC3E}">
        <p14:creationId xmlns:p14="http://schemas.microsoft.com/office/powerpoint/2010/main" val="2885616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DBA16A-74DB-490E-94D7-1A277473D9FE}"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A78BE-F73F-4FDB-A978-3DFAB7435AED}" type="slidenum">
              <a:rPr lang="en-US" smtClean="0"/>
              <a:t>‹#›</a:t>
            </a:fld>
            <a:endParaRPr lang="en-US"/>
          </a:p>
        </p:txBody>
      </p:sp>
    </p:spTree>
    <p:extLst>
      <p:ext uri="{BB962C8B-B14F-4D97-AF65-F5344CB8AC3E}">
        <p14:creationId xmlns:p14="http://schemas.microsoft.com/office/powerpoint/2010/main" val="2143841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DBA16A-74DB-490E-94D7-1A277473D9FE}"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A78BE-F73F-4FDB-A978-3DFAB7435AED}" type="slidenum">
              <a:rPr lang="en-US" smtClean="0"/>
              <a:t>‹#›</a:t>
            </a:fld>
            <a:endParaRPr lang="en-US"/>
          </a:p>
        </p:txBody>
      </p:sp>
    </p:spTree>
    <p:extLst>
      <p:ext uri="{BB962C8B-B14F-4D97-AF65-F5344CB8AC3E}">
        <p14:creationId xmlns:p14="http://schemas.microsoft.com/office/powerpoint/2010/main" val="3091549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DBA16A-74DB-490E-94D7-1A277473D9FE}" type="datetimeFigureOut">
              <a:rPr lang="en-US" smtClean="0"/>
              <a:t>9/16/2017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AA78BE-F73F-4FDB-A978-3DFAB7435AED}" type="slidenum">
              <a:rPr lang="en-US" smtClean="0"/>
              <a:t>‹#›</a:t>
            </a:fld>
            <a:endParaRPr lang="en-US"/>
          </a:p>
        </p:txBody>
      </p:sp>
    </p:spTree>
    <p:extLst>
      <p:ext uri="{BB962C8B-B14F-4D97-AF65-F5344CB8AC3E}">
        <p14:creationId xmlns:p14="http://schemas.microsoft.com/office/powerpoint/2010/main" val="4111185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DBA16A-74DB-490E-94D7-1A277473D9FE}" type="datetimeFigureOut">
              <a:rPr lang="en-US" smtClean="0"/>
              <a:t>9/16/2017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AA78BE-F73F-4FDB-A978-3DFAB7435AED}" type="slidenum">
              <a:rPr lang="en-US" smtClean="0"/>
              <a:t>‹#›</a:t>
            </a:fld>
            <a:endParaRPr lang="en-US"/>
          </a:p>
        </p:txBody>
      </p:sp>
    </p:spTree>
    <p:extLst>
      <p:ext uri="{BB962C8B-B14F-4D97-AF65-F5344CB8AC3E}">
        <p14:creationId xmlns:p14="http://schemas.microsoft.com/office/powerpoint/2010/main" val="273828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DBA16A-74DB-490E-94D7-1A277473D9FE}" type="datetimeFigureOut">
              <a:rPr lang="en-US" smtClean="0"/>
              <a:t>9/16/2017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AA78BE-F73F-4FDB-A978-3DFAB7435AED}" type="slidenum">
              <a:rPr lang="en-US" smtClean="0"/>
              <a:t>‹#›</a:t>
            </a:fld>
            <a:endParaRPr lang="en-US"/>
          </a:p>
        </p:txBody>
      </p:sp>
    </p:spTree>
    <p:extLst>
      <p:ext uri="{BB962C8B-B14F-4D97-AF65-F5344CB8AC3E}">
        <p14:creationId xmlns:p14="http://schemas.microsoft.com/office/powerpoint/2010/main" val="746444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DBA16A-74DB-490E-94D7-1A277473D9FE}" type="datetimeFigureOut">
              <a:rPr lang="en-US" smtClean="0"/>
              <a:t>9/16/2017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AA78BE-F73F-4FDB-A978-3DFAB7435AED}" type="slidenum">
              <a:rPr lang="en-US" smtClean="0"/>
              <a:t>‹#›</a:t>
            </a:fld>
            <a:endParaRPr lang="en-US"/>
          </a:p>
        </p:txBody>
      </p:sp>
    </p:spTree>
    <p:extLst>
      <p:ext uri="{BB962C8B-B14F-4D97-AF65-F5344CB8AC3E}">
        <p14:creationId xmlns:p14="http://schemas.microsoft.com/office/powerpoint/2010/main" val="2912866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DBA16A-74DB-490E-94D7-1A277473D9FE}" type="datetimeFigureOut">
              <a:rPr lang="en-US" smtClean="0"/>
              <a:t>9/16/2017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AA78BE-F73F-4FDB-A978-3DFAB7435AED}" type="slidenum">
              <a:rPr lang="en-US" smtClean="0"/>
              <a:t>‹#›</a:t>
            </a:fld>
            <a:endParaRPr lang="en-US"/>
          </a:p>
        </p:txBody>
      </p:sp>
    </p:spTree>
    <p:extLst>
      <p:ext uri="{BB962C8B-B14F-4D97-AF65-F5344CB8AC3E}">
        <p14:creationId xmlns:p14="http://schemas.microsoft.com/office/powerpoint/2010/main" val="3352228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DBA16A-74DB-490E-94D7-1A277473D9FE}" type="datetimeFigureOut">
              <a:rPr lang="en-US" smtClean="0"/>
              <a:t>9/16/2017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AA78BE-F73F-4FDB-A978-3DFAB7435AED}" type="slidenum">
              <a:rPr lang="en-US" smtClean="0"/>
              <a:t>‹#›</a:t>
            </a:fld>
            <a:endParaRPr lang="en-US"/>
          </a:p>
        </p:txBody>
      </p:sp>
    </p:spTree>
    <p:extLst>
      <p:ext uri="{BB962C8B-B14F-4D97-AF65-F5344CB8AC3E}">
        <p14:creationId xmlns:p14="http://schemas.microsoft.com/office/powerpoint/2010/main" val="1589184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DBA16A-74DB-490E-94D7-1A277473D9FE}" type="datetimeFigureOut">
              <a:rPr lang="en-US" smtClean="0"/>
              <a:t>9/16/2017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A78BE-F73F-4FDB-A978-3DFAB7435AED}" type="slidenum">
              <a:rPr lang="en-US" smtClean="0"/>
              <a:t>‹#›</a:t>
            </a:fld>
            <a:endParaRPr lang="en-US"/>
          </a:p>
        </p:txBody>
      </p:sp>
    </p:spTree>
    <p:extLst>
      <p:ext uri="{BB962C8B-B14F-4D97-AF65-F5344CB8AC3E}">
        <p14:creationId xmlns:p14="http://schemas.microsoft.com/office/powerpoint/2010/main" val="11373208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ign&#10;&#10;Description generated with very high confidence">
            <a:extLst>
              <a:ext uri="{FF2B5EF4-FFF2-40B4-BE49-F238E27FC236}">
                <a16:creationId xmlns:a16="http://schemas.microsoft.com/office/drawing/2014/main" id="{F2E057D3-071A-4DF8-BFDC-5371C0A6C3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85200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now&#10;&#10;Description generated with high confidence">
            <a:extLst>
              <a:ext uri="{FF2B5EF4-FFF2-40B4-BE49-F238E27FC236}">
                <a16:creationId xmlns:a16="http://schemas.microsoft.com/office/drawing/2014/main" id="{A0EB8C62-C3E9-41D4-A667-58DF1C2A641B}"/>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EFE3FF96-94C0-443F-8D05-30560E592E62}"/>
              </a:ext>
            </a:extLst>
          </p:cNvPr>
          <p:cNvSpPr/>
          <p:nvPr/>
        </p:nvSpPr>
        <p:spPr>
          <a:xfrm>
            <a:off x="682328" y="218958"/>
            <a:ext cx="7779363" cy="7294305"/>
          </a:xfrm>
          <a:prstGeom prst="rect">
            <a:avLst/>
          </a:prstGeom>
        </p:spPr>
        <p:txBody>
          <a:bodyPr wrap="square" numCol="2">
            <a:spAutoFit/>
          </a:bodyPr>
          <a:lstStyle/>
          <a:p>
            <a:endParaRPr lang="en-US" sz="3200" b="1" dirty="0">
              <a:solidFill>
                <a:srgbClr val="2F3432"/>
              </a:solidFill>
              <a:latin typeface="Arial Narrow" panose="020B0606020202030204" pitchFamily="34" charset="0"/>
            </a:endParaRPr>
          </a:p>
          <a:p>
            <a:endParaRPr lang="en-US" sz="3200" b="1" dirty="0">
              <a:solidFill>
                <a:srgbClr val="2F3432"/>
              </a:solidFill>
              <a:latin typeface="Arial Narrow" panose="020B0606020202030204" pitchFamily="34" charset="0"/>
            </a:endParaRPr>
          </a:p>
          <a:p>
            <a:endParaRPr lang="en-US" sz="3200" b="1" dirty="0">
              <a:solidFill>
                <a:srgbClr val="2F3432"/>
              </a:solidFill>
              <a:latin typeface="Arial Narrow" panose="020B0606020202030204" pitchFamily="34" charset="0"/>
            </a:endParaRPr>
          </a:p>
          <a:p>
            <a:endParaRPr lang="en-US" sz="3200" b="1" dirty="0">
              <a:solidFill>
                <a:srgbClr val="2F3432"/>
              </a:solidFill>
              <a:latin typeface="Arial Narrow" panose="020B0606020202030204" pitchFamily="34" charset="0"/>
            </a:endParaRPr>
          </a:p>
          <a:p>
            <a:endParaRPr lang="en-US" sz="600" dirty="0">
              <a:solidFill>
                <a:srgbClr val="2F3432"/>
              </a:solidFill>
              <a:latin typeface="Arial Narrow" panose="020B0606020202030204" pitchFamily="34" charset="0"/>
            </a:endParaRPr>
          </a:p>
          <a:p>
            <a:pPr marL="914400" lvl="1" indent="-457200">
              <a:buFontTx/>
              <a:buChar char="-"/>
            </a:pPr>
            <a:r>
              <a:rPr lang="en-US" sz="2800" dirty="0">
                <a:solidFill>
                  <a:srgbClr val="2F3432"/>
                </a:solidFill>
                <a:latin typeface="Arial Narrow" panose="020B0606020202030204" pitchFamily="34" charset="0"/>
              </a:rPr>
              <a:t>The young</a:t>
            </a:r>
          </a:p>
          <a:p>
            <a:pPr lvl="1"/>
            <a:endParaRPr lang="en-US" sz="600" dirty="0">
              <a:solidFill>
                <a:srgbClr val="2F3432"/>
              </a:solidFill>
              <a:latin typeface="Arial Narrow" panose="020B0606020202030204" pitchFamily="34" charset="0"/>
            </a:endParaRPr>
          </a:p>
          <a:p>
            <a:pPr marL="914400" lvl="1" indent="-457200">
              <a:buFontTx/>
              <a:buChar char="-"/>
            </a:pPr>
            <a:r>
              <a:rPr lang="en-US" sz="2800" dirty="0">
                <a:solidFill>
                  <a:srgbClr val="2F3432"/>
                </a:solidFill>
                <a:latin typeface="Arial Narrow" panose="020B0606020202030204" pitchFamily="34" charset="0"/>
              </a:rPr>
              <a:t>The elderly</a:t>
            </a:r>
          </a:p>
          <a:p>
            <a:pPr lvl="1"/>
            <a:endParaRPr lang="en-US" sz="600" dirty="0">
              <a:solidFill>
                <a:srgbClr val="2F3432"/>
              </a:solidFill>
              <a:latin typeface="Arial Narrow" panose="020B0606020202030204" pitchFamily="34" charset="0"/>
            </a:endParaRPr>
          </a:p>
          <a:p>
            <a:pPr marL="914400" lvl="1" indent="-457200">
              <a:buFontTx/>
              <a:buChar char="-"/>
            </a:pPr>
            <a:r>
              <a:rPr lang="en-US" sz="2800" dirty="0">
                <a:solidFill>
                  <a:srgbClr val="2F3432"/>
                </a:solidFill>
                <a:latin typeface="Arial Narrow" panose="020B0606020202030204" pitchFamily="34" charset="0"/>
              </a:rPr>
              <a:t>Parents</a:t>
            </a:r>
          </a:p>
          <a:p>
            <a:pPr lvl="1"/>
            <a:endParaRPr lang="en-US" sz="600" dirty="0">
              <a:solidFill>
                <a:srgbClr val="2F3432"/>
              </a:solidFill>
              <a:latin typeface="Arial Narrow" panose="020B0606020202030204" pitchFamily="34" charset="0"/>
            </a:endParaRPr>
          </a:p>
          <a:p>
            <a:pPr marL="914400" lvl="1" indent="-457200">
              <a:buFontTx/>
              <a:buChar char="-"/>
            </a:pPr>
            <a:r>
              <a:rPr lang="en-US" sz="2800" dirty="0">
                <a:solidFill>
                  <a:srgbClr val="2F3432"/>
                </a:solidFill>
                <a:latin typeface="Arial Narrow" panose="020B0606020202030204" pitchFamily="34" charset="0"/>
              </a:rPr>
              <a:t>Grandparents</a:t>
            </a:r>
          </a:p>
          <a:p>
            <a:pPr lvl="1"/>
            <a:endParaRPr lang="en-US" sz="600" dirty="0">
              <a:solidFill>
                <a:srgbClr val="2F3432"/>
              </a:solidFill>
              <a:latin typeface="Arial Narrow" panose="020B0606020202030204" pitchFamily="34" charset="0"/>
            </a:endParaRPr>
          </a:p>
          <a:p>
            <a:pPr marL="914400" lvl="1" indent="-457200">
              <a:buFontTx/>
              <a:buChar char="-"/>
            </a:pPr>
            <a:r>
              <a:rPr lang="en-US" sz="2800" dirty="0">
                <a:solidFill>
                  <a:srgbClr val="2F3432"/>
                </a:solidFill>
                <a:latin typeface="Arial Narrow" panose="020B0606020202030204" pitchFamily="34" charset="0"/>
              </a:rPr>
              <a:t>Graduates </a:t>
            </a:r>
          </a:p>
          <a:p>
            <a:pPr lvl="1"/>
            <a:endParaRPr lang="en-US" sz="600" dirty="0">
              <a:solidFill>
                <a:srgbClr val="2F3432"/>
              </a:solidFill>
              <a:latin typeface="Arial Narrow" panose="020B0606020202030204" pitchFamily="34" charset="0"/>
            </a:endParaRPr>
          </a:p>
          <a:p>
            <a:pPr marL="914400" lvl="1" indent="-457200">
              <a:buFontTx/>
              <a:buChar char="-"/>
            </a:pPr>
            <a:r>
              <a:rPr lang="en-US" sz="2800" dirty="0">
                <a:solidFill>
                  <a:srgbClr val="2F3432"/>
                </a:solidFill>
                <a:latin typeface="Arial Narrow" panose="020B0606020202030204" pitchFamily="34" charset="0"/>
              </a:rPr>
              <a:t>Elders </a:t>
            </a:r>
          </a:p>
          <a:p>
            <a:pPr marL="914400" lvl="1" indent="-457200">
              <a:buFontTx/>
              <a:buChar char="-"/>
            </a:pPr>
            <a:endParaRPr lang="en-US" sz="2800" dirty="0">
              <a:solidFill>
                <a:srgbClr val="2F3432"/>
              </a:solidFill>
              <a:latin typeface="Arial Narrow" panose="020B0606020202030204" pitchFamily="34" charset="0"/>
            </a:endParaRPr>
          </a:p>
          <a:p>
            <a:pPr marL="914400" lvl="1" indent="-457200">
              <a:buFontTx/>
              <a:buChar char="-"/>
            </a:pPr>
            <a:endParaRPr lang="en-US" sz="2800" dirty="0">
              <a:solidFill>
                <a:srgbClr val="2F3432"/>
              </a:solidFill>
              <a:latin typeface="Arial Narrow" panose="020B0606020202030204" pitchFamily="34" charset="0"/>
            </a:endParaRPr>
          </a:p>
          <a:p>
            <a:pPr marL="914400" lvl="1" indent="-457200">
              <a:buFontTx/>
              <a:buChar char="-"/>
            </a:pPr>
            <a:endParaRPr lang="en-US" sz="2800" dirty="0">
              <a:solidFill>
                <a:srgbClr val="2F3432"/>
              </a:solidFill>
              <a:latin typeface="Arial Narrow" panose="020B0606020202030204" pitchFamily="34" charset="0"/>
            </a:endParaRPr>
          </a:p>
          <a:p>
            <a:pPr marL="914400" lvl="1" indent="-457200">
              <a:buFontTx/>
              <a:buChar char="-"/>
            </a:pPr>
            <a:endParaRPr lang="en-US" sz="2800" dirty="0">
              <a:solidFill>
                <a:srgbClr val="2F3432"/>
              </a:solidFill>
              <a:latin typeface="Arial Narrow" panose="020B0606020202030204" pitchFamily="34" charset="0"/>
            </a:endParaRPr>
          </a:p>
          <a:p>
            <a:pPr marL="914400" lvl="1" indent="-457200">
              <a:buFontTx/>
              <a:buChar char="-"/>
            </a:pPr>
            <a:endParaRPr lang="en-US" sz="2800" dirty="0">
              <a:solidFill>
                <a:srgbClr val="2F3432"/>
              </a:solidFill>
              <a:latin typeface="Arial Narrow" panose="020B0606020202030204" pitchFamily="34" charset="0"/>
            </a:endParaRPr>
          </a:p>
          <a:p>
            <a:pPr marL="914400" lvl="1" indent="-457200">
              <a:buFontTx/>
              <a:buChar char="-"/>
            </a:pPr>
            <a:endParaRPr lang="en-US" sz="2800" dirty="0">
              <a:solidFill>
                <a:srgbClr val="2F3432"/>
              </a:solidFill>
              <a:latin typeface="Arial Narrow" panose="020B0606020202030204" pitchFamily="34" charset="0"/>
            </a:endParaRPr>
          </a:p>
          <a:p>
            <a:pPr marL="914400" lvl="1" indent="-457200">
              <a:buFontTx/>
              <a:buChar char="-"/>
            </a:pPr>
            <a:endParaRPr lang="en-US" sz="2800" dirty="0">
              <a:solidFill>
                <a:srgbClr val="2F3432"/>
              </a:solidFill>
              <a:latin typeface="Arial Narrow" panose="020B0606020202030204" pitchFamily="34" charset="0"/>
            </a:endParaRPr>
          </a:p>
          <a:p>
            <a:pPr marL="914400" lvl="1" indent="-457200">
              <a:buFontTx/>
              <a:buChar char="-"/>
            </a:pPr>
            <a:endParaRPr lang="en-US" sz="2800" dirty="0">
              <a:solidFill>
                <a:srgbClr val="2F3432"/>
              </a:solidFill>
              <a:latin typeface="Arial Narrow" panose="020B0606020202030204" pitchFamily="34" charset="0"/>
            </a:endParaRPr>
          </a:p>
          <a:p>
            <a:pPr lvl="1"/>
            <a:endParaRPr lang="en-US" sz="2800" dirty="0">
              <a:solidFill>
                <a:srgbClr val="2F3432"/>
              </a:solidFill>
              <a:latin typeface="Arial Narrow" panose="020B0606020202030204" pitchFamily="34" charset="0"/>
            </a:endParaRPr>
          </a:p>
          <a:p>
            <a:pPr lvl="1"/>
            <a:endParaRPr lang="en-US" sz="600" dirty="0">
              <a:solidFill>
                <a:srgbClr val="2F3432"/>
              </a:solidFill>
              <a:latin typeface="Arial Narrow" panose="020B0606020202030204" pitchFamily="34" charset="0"/>
            </a:endParaRPr>
          </a:p>
          <a:p>
            <a:pPr lvl="1"/>
            <a:endParaRPr lang="en-US" sz="600" dirty="0">
              <a:solidFill>
                <a:srgbClr val="2F3432"/>
              </a:solidFill>
              <a:latin typeface="Arial Narrow" panose="020B0606020202030204" pitchFamily="34" charset="0"/>
            </a:endParaRPr>
          </a:p>
          <a:p>
            <a:pPr lvl="1"/>
            <a:endParaRPr lang="en-US" sz="600" dirty="0">
              <a:solidFill>
                <a:srgbClr val="2F3432"/>
              </a:solidFill>
              <a:latin typeface="Arial Narrow" panose="020B0606020202030204" pitchFamily="34" charset="0"/>
            </a:endParaRPr>
          </a:p>
          <a:p>
            <a:pPr marL="914400" lvl="1" indent="-457200">
              <a:buFontTx/>
              <a:buChar char="-"/>
            </a:pPr>
            <a:r>
              <a:rPr lang="en-US" sz="2800" dirty="0">
                <a:solidFill>
                  <a:srgbClr val="2F3432"/>
                </a:solidFill>
                <a:latin typeface="Arial Narrow" panose="020B0606020202030204" pitchFamily="34" charset="0"/>
              </a:rPr>
              <a:t>Deacons</a:t>
            </a:r>
          </a:p>
          <a:p>
            <a:pPr lvl="1"/>
            <a:endParaRPr lang="en-US" sz="600" dirty="0">
              <a:solidFill>
                <a:srgbClr val="2F3432"/>
              </a:solidFill>
              <a:latin typeface="Arial Narrow" panose="020B0606020202030204" pitchFamily="34" charset="0"/>
            </a:endParaRPr>
          </a:p>
          <a:p>
            <a:pPr marL="914400" lvl="1" indent="-457200">
              <a:buFontTx/>
              <a:buChar char="-"/>
            </a:pPr>
            <a:r>
              <a:rPr lang="en-US" sz="2800" dirty="0">
                <a:solidFill>
                  <a:srgbClr val="2F3432"/>
                </a:solidFill>
                <a:latin typeface="Arial Narrow" panose="020B0606020202030204" pitchFamily="34" charset="0"/>
              </a:rPr>
              <a:t>Husbands</a:t>
            </a:r>
          </a:p>
          <a:p>
            <a:pPr lvl="1"/>
            <a:endParaRPr lang="en-US" sz="600" dirty="0">
              <a:solidFill>
                <a:srgbClr val="2F3432"/>
              </a:solidFill>
              <a:latin typeface="Arial Narrow" panose="020B0606020202030204" pitchFamily="34" charset="0"/>
            </a:endParaRPr>
          </a:p>
          <a:p>
            <a:pPr marL="914400" lvl="1" indent="-457200">
              <a:buFontTx/>
              <a:buChar char="-"/>
            </a:pPr>
            <a:r>
              <a:rPr lang="en-US" sz="2800" dirty="0">
                <a:solidFill>
                  <a:srgbClr val="2F3432"/>
                </a:solidFill>
                <a:latin typeface="Arial Narrow" panose="020B0606020202030204" pitchFamily="34" charset="0"/>
              </a:rPr>
              <a:t>Wives</a:t>
            </a:r>
          </a:p>
          <a:p>
            <a:pPr lvl="1"/>
            <a:endParaRPr lang="en-US" sz="600" dirty="0">
              <a:solidFill>
                <a:srgbClr val="2F3432"/>
              </a:solidFill>
              <a:latin typeface="Arial Narrow" panose="020B0606020202030204" pitchFamily="34" charset="0"/>
            </a:endParaRPr>
          </a:p>
          <a:p>
            <a:pPr marL="914400" lvl="1" indent="-457200">
              <a:buFontTx/>
              <a:buChar char="-"/>
            </a:pPr>
            <a:r>
              <a:rPr lang="en-US" sz="2800" dirty="0">
                <a:solidFill>
                  <a:srgbClr val="2F3432"/>
                </a:solidFill>
                <a:latin typeface="Arial Narrow" panose="020B0606020202030204" pitchFamily="34" charset="0"/>
              </a:rPr>
              <a:t>Single Christians</a:t>
            </a:r>
          </a:p>
          <a:p>
            <a:pPr lvl="1"/>
            <a:endParaRPr lang="en-US" sz="600" dirty="0">
              <a:solidFill>
                <a:srgbClr val="2F3432"/>
              </a:solidFill>
              <a:latin typeface="Arial Narrow" panose="020B0606020202030204" pitchFamily="34" charset="0"/>
            </a:endParaRPr>
          </a:p>
          <a:p>
            <a:pPr marL="914400" lvl="1" indent="-457200">
              <a:buFontTx/>
              <a:buChar char="-"/>
            </a:pPr>
            <a:r>
              <a:rPr lang="en-US" sz="2800" dirty="0">
                <a:solidFill>
                  <a:srgbClr val="2F3432"/>
                </a:solidFill>
                <a:latin typeface="Arial Narrow" panose="020B0606020202030204" pitchFamily="34" charset="0"/>
              </a:rPr>
              <a:t>Young couples</a:t>
            </a:r>
          </a:p>
          <a:p>
            <a:pPr lvl="1"/>
            <a:endParaRPr lang="en-US" sz="600" dirty="0">
              <a:solidFill>
                <a:srgbClr val="2F3432"/>
              </a:solidFill>
              <a:latin typeface="Arial Narrow" panose="020B0606020202030204" pitchFamily="34" charset="0"/>
            </a:endParaRPr>
          </a:p>
          <a:p>
            <a:pPr marL="914400" lvl="1" indent="-457200">
              <a:buFontTx/>
              <a:buChar char="-"/>
            </a:pPr>
            <a:r>
              <a:rPr lang="en-US" sz="2800" dirty="0" err="1">
                <a:solidFill>
                  <a:srgbClr val="2F3432"/>
                </a:solidFill>
                <a:latin typeface="Arial Narrow" panose="020B0606020202030204" pitchFamily="34" charset="0"/>
              </a:rPr>
              <a:t>Etc</a:t>
            </a:r>
            <a:r>
              <a:rPr lang="en-US" sz="2800" dirty="0">
                <a:solidFill>
                  <a:srgbClr val="2F3432"/>
                </a:solidFill>
                <a:latin typeface="Arial Narrow" panose="020B0606020202030204" pitchFamily="34" charset="0"/>
              </a:rPr>
              <a:t>…</a:t>
            </a:r>
          </a:p>
          <a:p>
            <a:pPr marL="457200" indent="-457200">
              <a:buFontTx/>
              <a:buChar char="-"/>
            </a:pPr>
            <a:endParaRPr lang="en-US" sz="3200" dirty="0">
              <a:solidFill>
                <a:srgbClr val="2F3432"/>
              </a:solidFill>
              <a:latin typeface="Arial Narrow" panose="020B0606020202030204" pitchFamily="34" charset="0"/>
            </a:endParaRPr>
          </a:p>
          <a:p>
            <a:pPr marL="457200" indent="-457200">
              <a:buFontTx/>
              <a:buChar char="-"/>
            </a:pPr>
            <a:endParaRPr lang="en-US" sz="3200" dirty="0">
              <a:solidFill>
                <a:srgbClr val="2F3432"/>
              </a:solidFill>
              <a:latin typeface="Arial Narrow" panose="020B0606020202030204" pitchFamily="34" charset="0"/>
            </a:endParaRPr>
          </a:p>
        </p:txBody>
      </p:sp>
      <p:sp>
        <p:nvSpPr>
          <p:cNvPr id="2" name="TextBox 1">
            <a:extLst>
              <a:ext uri="{FF2B5EF4-FFF2-40B4-BE49-F238E27FC236}">
                <a16:creationId xmlns:a16="http://schemas.microsoft.com/office/drawing/2014/main" id="{9D8EE1CA-E202-48DA-BCA9-7C956E98B807}"/>
              </a:ext>
            </a:extLst>
          </p:cNvPr>
          <p:cNvSpPr txBox="1"/>
          <p:nvPr/>
        </p:nvSpPr>
        <p:spPr>
          <a:xfrm>
            <a:off x="0" y="1359997"/>
            <a:ext cx="9143981" cy="646331"/>
          </a:xfrm>
          <a:prstGeom prst="rect">
            <a:avLst/>
          </a:prstGeom>
          <a:noFill/>
        </p:spPr>
        <p:txBody>
          <a:bodyPr wrap="square" rtlCol="0">
            <a:spAutoFit/>
          </a:bodyPr>
          <a:lstStyle/>
          <a:p>
            <a:pPr algn="ctr"/>
            <a:r>
              <a:rPr lang="en-US" sz="3600" b="1" dirty="0">
                <a:latin typeface="Arial Narrow" panose="020B0606020202030204" pitchFamily="34" charset="0"/>
              </a:rPr>
              <a:t>We can all be encouraged</a:t>
            </a:r>
          </a:p>
        </p:txBody>
      </p:sp>
    </p:spTree>
    <p:extLst>
      <p:ext uri="{BB962C8B-B14F-4D97-AF65-F5344CB8AC3E}">
        <p14:creationId xmlns:p14="http://schemas.microsoft.com/office/powerpoint/2010/main" val="386317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now&#10;&#10;Description generated with high confidence">
            <a:extLst>
              <a:ext uri="{FF2B5EF4-FFF2-40B4-BE49-F238E27FC236}">
                <a16:creationId xmlns:a16="http://schemas.microsoft.com/office/drawing/2014/main" id="{A0EB8C62-C3E9-41D4-A667-58DF1C2A641B}"/>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EFE3FF96-94C0-443F-8D05-30560E592E62}"/>
              </a:ext>
            </a:extLst>
          </p:cNvPr>
          <p:cNvSpPr/>
          <p:nvPr/>
        </p:nvSpPr>
        <p:spPr>
          <a:xfrm>
            <a:off x="682328" y="1351513"/>
            <a:ext cx="7779363" cy="2185214"/>
          </a:xfrm>
          <a:prstGeom prst="rect">
            <a:avLst/>
          </a:prstGeom>
        </p:spPr>
        <p:txBody>
          <a:bodyPr wrap="square">
            <a:spAutoFit/>
          </a:bodyPr>
          <a:lstStyle/>
          <a:p>
            <a:r>
              <a:rPr lang="en-US" sz="3200" b="1" dirty="0">
                <a:solidFill>
                  <a:srgbClr val="2F3432"/>
                </a:solidFill>
                <a:latin typeface="Arial Narrow" panose="020B0606020202030204" pitchFamily="34" charset="0"/>
              </a:rPr>
              <a:t>Hebrews 10:23-25</a:t>
            </a:r>
          </a:p>
          <a:p>
            <a:endParaRPr lang="en-US" sz="800" dirty="0">
              <a:solidFill>
                <a:srgbClr val="2F3432"/>
              </a:solidFill>
              <a:latin typeface="Arial Narrow" panose="020B0606020202030204" pitchFamily="34" charset="0"/>
            </a:endParaRPr>
          </a:p>
          <a:p>
            <a:r>
              <a:rPr lang="en-US" sz="3200" dirty="0">
                <a:solidFill>
                  <a:srgbClr val="2F3432"/>
                </a:solidFill>
                <a:latin typeface="Arial Narrow" panose="020B0606020202030204" pitchFamily="34" charset="0"/>
              </a:rPr>
              <a:t>…but encouraging one another, and all the more as you see the Day drawing near.</a:t>
            </a:r>
            <a:endParaRPr lang="en-US" sz="3200" dirty="0"/>
          </a:p>
          <a:p>
            <a:r>
              <a:rPr lang="en-US" sz="3200" dirty="0">
                <a:solidFill>
                  <a:srgbClr val="2F3432"/>
                </a:solidFill>
                <a:latin typeface="Arial Narrow" panose="020B0606020202030204" pitchFamily="34" charset="0"/>
              </a:rPr>
              <a:t>  </a:t>
            </a:r>
          </a:p>
        </p:txBody>
      </p:sp>
    </p:spTree>
    <p:extLst>
      <p:ext uri="{BB962C8B-B14F-4D97-AF65-F5344CB8AC3E}">
        <p14:creationId xmlns:p14="http://schemas.microsoft.com/office/powerpoint/2010/main" val="37062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ign&#10;&#10;Description generated with very high confidence">
            <a:extLst>
              <a:ext uri="{FF2B5EF4-FFF2-40B4-BE49-F238E27FC236}">
                <a16:creationId xmlns:a16="http://schemas.microsoft.com/office/drawing/2014/main" id="{F2E057D3-071A-4DF8-BFDC-5371C0A6C3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39963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now&#10;&#10;Description generated with high confidence">
            <a:extLst>
              <a:ext uri="{FF2B5EF4-FFF2-40B4-BE49-F238E27FC236}">
                <a16:creationId xmlns:a16="http://schemas.microsoft.com/office/drawing/2014/main" id="{A0EB8C62-C3E9-41D4-A667-58DF1C2A641B}"/>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EFE3FF96-94C0-443F-8D05-30560E592E62}"/>
              </a:ext>
            </a:extLst>
          </p:cNvPr>
          <p:cNvSpPr/>
          <p:nvPr/>
        </p:nvSpPr>
        <p:spPr>
          <a:xfrm>
            <a:off x="682328" y="1351513"/>
            <a:ext cx="7779363" cy="1692771"/>
          </a:xfrm>
          <a:prstGeom prst="rect">
            <a:avLst/>
          </a:prstGeom>
        </p:spPr>
        <p:txBody>
          <a:bodyPr wrap="square">
            <a:spAutoFit/>
          </a:bodyPr>
          <a:lstStyle/>
          <a:p>
            <a:r>
              <a:rPr lang="en-US" sz="3200" b="1" dirty="0">
                <a:solidFill>
                  <a:srgbClr val="2F3432"/>
                </a:solidFill>
                <a:latin typeface="Arial Narrow" panose="020B0606020202030204" pitchFamily="34" charset="0"/>
              </a:rPr>
              <a:t>Hebrews 10:23</a:t>
            </a:r>
          </a:p>
          <a:p>
            <a:endParaRPr lang="en-US" sz="800" dirty="0">
              <a:solidFill>
                <a:srgbClr val="2F3432"/>
              </a:solidFill>
              <a:latin typeface="Arial Narrow" panose="020B0606020202030204" pitchFamily="34" charset="0"/>
            </a:endParaRPr>
          </a:p>
          <a:p>
            <a:r>
              <a:rPr lang="en-US" sz="3200" baseline="30000" dirty="0">
                <a:solidFill>
                  <a:srgbClr val="2F3432"/>
                </a:solidFill>
                <a:latin typeface="Arial Narrow" panose="020B0606020202030204" pitchFamily="34" charset="0"/>
              </a:rPr>
              <a:t>23 </a:t>
            </a:r>
            <a:r>
              <a:rPr lang="en-US" sz="3200" dirty="0">
                <a:solidFill>
                  <a:srgbClr val="2F3432"/>
                </a:solidFill>
                <a:latin typeface="Arial Narrow" panose="020B0606020202030204" pitchFamily="34" charset="0"/>
              </a:rPr>
              <a:t>Let us hold fast the confession of our hope without wavering </a:t>
            </a:r>
          </a:p>
        </p:txBody>
      </p:sp>
    </p:spTree>
    <p:extLst>
      <p:ext uri="{BB962C8B-B14F-4D97-AF65-F5344CB8AC3E}">
        <p14:creationId xmlns:p14="http://schemas.microsoft.com/office/powerpoint/2010/main" val="13626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now&#10;&#10;Description generated with high confidence">
            <a:extLst>
              <a:ext uri="{FF2B5EF4-FFF2-40B4-BE49-F238E27FC236}">
                <a16:creationId xmlns:a16="http://schemas.microsoft.com/office/drawing/2014/main" id="{A0EB8C62-C3E9-41D4-A667-58DF1C2A641B}"/>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EFE3FF96-94C0-443F-8D05-30560E592E62}"/>
              </a:ext>
            </a:extLst>
          </p:cNvPr>
          <p:cNvSpPr/>
          <p:nvPr/>
        </p:nvSpPr>
        <p:spPr>
          <a:xfrm>
            <a:off x="682328" y="1351513"/>
            <a:ext cx="7779363" cy="1692771"/>
          </a:xfrm>
          <a:prstGeom prst="rect">
            <a:avLst/>
          </a:prstGeom>
        </p:spPr>
        <p:txBody>
          <a:bodyPr wrap="square">
            <a:spAutoFit/>
          </a:bodyPr>
          <a:lstStyle/>
          <a:p>
            <a:r>
              <a:rPr lang="en-US" sz="3200" b="1" dirty="0">
                <a:solidFill>
                  <a:srgbClr val="2F3432"/>
                </a:solidFill>
                <a:latin typeface="Arial Narrow" panose="020B0606020202030204" pitchFamily="34" charset="0"/>
              </a:rPr>
              <a:t>Hebrews 10:23</a:t>
            </a:r>
          </a:p>
          <a:p>
            <a:endParaRPr lang="en-US" sz="800" dirty="0">
              <a:solidFill>
                <a:srgbClr val="2F3432"/>
              </a:solidFill>
              <a:latin typeface="Arial Narrow" panose="020B0606020202030204" pitchFamily="34" charset="0"/>
            </a:endParaRPr>
          </a:p>
          <a:p>
            <a:r>
              <a:rPr lang="en-US" sz="3200" baseline="30000" dirty="0">
                <a:solidFill>
                  <a:srgbClr val="2F3432"/>
                </a:solidFill>
                <a:latin typeface="Arial Narrow" panose="020B0606020202030204" pitchFamily="34" charset="0"/>
              </a:rPr>
              <a:t>23 </a:t>
            </a:r>
            <a:r>
              <a:rPr lang="en-US" sz="3200" dirty="0">
                <a:solidFill>
                  <a:srgbClr val="2F3432"/>
                </a:solidFill>
                <a:latin typeface="Arial Narrow" panose="020B0606020202030204" pitchFamily="34" charset="0"/>
              </a:rPr>
              <a:t>Let us hold fast the confession of our hope without wavering</a:t>
            </a:r>
          </a:p>
        </p:txBody>
      </p:sp>
      <p:sp>
        <p:nvSpPr>
          <p:cNvPr id="2" name="Rectangle 1">
            <a:extLst>
              <a:ext uri="{FF2B5EF4-FFF2-40B4-BE49-F238E27FC236}">
                <a16:creationId xmlns:a16="http://schemas.microsoft.com/office/drawing/2014/main" id="{970BBE3D-E79F-4530-965D-90B59683FCF1}"/>
              </a:ext>
            </a:extLst>
          </p:cNvPr>
          <p:cNvSpPr/>
          <p:nvPr/>
        </p:nvSpPr>
        <p:spPr>
          <a:xfrm>
            <a:off x="3141379" y="2443879"/>
            <a:ext cx="5030544" cy="584775"/>
          </a:xfrm>
          <a:prstGeom prst="rect">
            <a:avLst/>
          </a:prstGeom>
        </p:spPr>
        <p:txBody>
          <a:bodyPr wrap="none">
            <a:spAutoFit/>
          </a:bodyPr>
          <a:lstStyle/>
          <a:p>
            <a:r>
              <a:rPr lang="en-US" sz="3200" dirty="0">
                <a:solidFill>
                  <a:srgbClr val="2F3432"/>
                </a:solidFill>
                <a:latin typeface="Arial Narrow" panose="020B0606020202030204" pitchFamily="34" charset="0"/>
              </a:rPr>
              <a:t>, for he who promised is faithful. </a:t>
            </a:r>
          </a:p>
        </p:txBody>
      </p:sp>
    </p:spTree>
    <p:extLst>
      <p:ext uri="{BB962C8B-B14F-4D97-AF65-F5344CB8AC3E}">
        <p14:creationId xmlns:p14="http://schemas.microsoft.com/office/powerpoint/2010/main" val="2606830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now&#10;&#10;Description generated with high confidence">
            <a:extLst>
              <a:ext uri="{FF2B5EF4-FFF2-40B4-BE49-F238E27FC236}">
                <a16:creationId xmlns:a16="http://schemas.microsoft.com/office/drawing/2014/main" id="{A0EB8C62-C3E9-41D4-A667-58DF1C2A641B}"/>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EFE3FF96-94C0-443F-8D05-30560E592E62}"/>
              </a:ext>
            </a:extLst>
          </p:cNvPr>
          <p:cNvSpPr/>
          <p:nvPr/>
        </p:nvSpPr>
        <p:spPr>
          <a:xfrm>
            <a:off x="682328" y="1351513"/>
            <a:ext cx="7779363" cy="1692771"/>
          </a:xfrm>
          <a:prstGeom prst="rect">
            <a:avLst/>
          </a:prstGeom>
        </p:spPr>
        <p:txBody>
          <a:bodyPr wrap="square">
            <a:spAutoFit/>
          </a:bodyPr>
          <a:lstStyle/>
          <a:p>
            <a:r>
              <a:rPr lang="en-US" sz="3200" b="1" dirty="0">
                <a:solidFill>
                  <a:srgbClr val="2F3432"/>
                </a:solidFill>
                <a:latin typeface="Arial Narrow" panose="020B0606020202030204" pitchFamily="34" charset="0"/>
              </a:rPr>
              <a:t>Hebrews 10:23-24</a:t>
            </a:r>
          </a:p>
          <a:p>
            <a:endParaRPr lang="en-US" sz="800" dirty="0">
              <a:solidFill>
                <a:srgbClr val="2F3432"/>
              </a:solidFill>
              <a:latin typeface="Arial Narrow" panose="020B0606020202030204" pitchFamily="34" charset="0"/>
            </a:endParaRPr>
          </a:p>
          <a:p>
            <a:r>
              <a:rPr lang="en-US" sz="3200" baseline="30000" dirty="0">
                <a:solidFill>
                  <a:srgbClr val="2F3432"/>
                </a:solidFill>
                <a:latin typeface="Arial Narrow" panose="020B0606020202030204" pitchFamily="34" charset="0"/>
              </a:rPr>
              <a:t>23 </a:t>
            </a:r>
            <a:r>
              <a:rPr lang="en-US" sz="3200" dirty="0">
                <a:solidFill>
                  <a:srgbClr val="2F3432"/>
                </a:solidFill>
                <a:latin typeface="Arial Narrow" panose="020B0606020202030204" pitchFamily="34" charset="0"/>
              </a:rPr>
              <a:t>Let us hold fast the confession of our hope without wavering, for he who promised is faithful. </a:t>
            </a:r>
          </a:p>
        </p:txBody>
      </p:sp>
      <p:sp>
        <p:nvSpPr>
          <p:cNvPr id="2" name="Rectangle 1">
            <a:extLst>
              <a:ext uri="{FF2B5EF4-FFF2-40B4-BE49-F238E27FC236}">
                <a16:creationId xmlns:a16="http://schemas.microsoft.com/office/drawing/2014/main" id="{E78330E4-DCC7-42B2-8170-83F4989841E6}"/>
              </a:ext>
            </a:extLst>
          </p:cNvPr>
          <p:cNvSpPr/>
          <p:nvPr/>
        </p:nvSpPr>
        <p:spPr>
          <a:xfrm>
            <a:off x="682328" y="2935517"/>
            <a:ext cx="7779363" cy="1077218"/>
          </a:xfrm>
          <a:prstGeom prst="rect">
            <a:avLst/>
          </a:prstGeom>
        </p:spPr>
        <p:txBody>
          <a:bodyPr wrap="square">
            <a:spAutoFit/>
          </a:bodyPr>
          <a:lstStyle/>
          <a:p>
            <a:r>
              <a:rPr lang="en-US" sz="3200" baseline="30000" dirty="0">
                <a:solidFill>
                  <a:srgbClr val="2F3432"/>
                </a:solidFill>
                <a:latin typeface="Arial Narrow" panose="020B0606020202030204" pitchFamily="34" charset="0"/>
              </a:rPr>
              <a:t>24</a:t>
            </a:r>
            <a:r>
              <a:rPr lang="en-US" sz="3200" b="1" baseline="30000" dirty="0">
                <a:solidFill>
                  <a:srgbClr val="2F3432"/>
                </a:solidFill>
                <a:latin typeface="Arial Narrow" panose="020B0606020202030204" pitchFamily="34" charset="0"/>
              </a:rPr>
              <a:t> </a:t>
            </a:r>
            <a:r>
              <a:rPr lang="en-US" sz="3200" dirty="0">
                <a:solidFill>
                  <a:srgbClr val="2F3432"/>
                </a:solidFill>
                <a:latin typeface="Arial Narrow" panose="020B0606020202030204" pitchFamily="34" charset="0"/>
              </a:rPr>
              <a:t>And let us consider how to stir up one another to love and good works, </a:t>
            </a:r>
            <a:endParaRPr lang="en-US" dirty="0"/>
          </a:p>
        </p:txBody>
      </p:sp>
    </p:spTree>
    <p:extLst>
      <p:ext uri="{BB962C8B-B14F-4D97-AF65-F5344CB8AC3E}">
        <p14:creationId xmlns:p14="http://schemas.microsoft.com/office/powerpoint/2010/main" val="3682003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now&#10;&#10;Description generated with high confidence">
            <a:extLst>
              <a:ext uri="{FF2B5EF4-FFF2-40B4-BE49-F238E27FC236}">
                <a16:creationId xmlns:a16="http://schemas.microsoft.com/office/drawing/2014/main" id="{A0EB8C62-C3E9-41D4-A667-58DF1C2A641B}"/>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EFE3FF96-94C0-443F-8D05-30560E592E62}"/>
              </a:ext>
            </a:extLst>
          </p:cNvPr>
          <p:cNvSpPr/>
          <p:nvPr/>
        </p:nvSpPr>
        <p:spPr>
          <a:xfrm>
            <a:off x="682328" y="1351513"/>
            <a:ext cx="7779363" cy="1692771"/>
          </a:xfrm>
          <a:prstGeom prst="rect">
            <a:avLst/>
          </a:prstGeom>
        </p:spPr>
        <p:txBody>
          <a:bodyPr wrap="square">
            <a:spAutoFit/>
          </a:bodyPr>
          <a:lstStyle/>
          <a:p>
            <a:r>
              <a:rPr lang="en-US" sz="3200" b="1" dirty="0">
                <a:solidFill>
                  <a:srgbClr val="2F3432"/>
                </a:solidFill>
                <a:latin typeface="Arial Narrow" panose="020B0606020202030204" pitchFamily="34" charset="0"/>
              </a:rPr>
              <a:t>Hebrews 10:23-25</a:t>
            </a:r>
          </a:p>
          <a:p>
            <a:endParaRPr lang="en-US" sz="800" dirty="0">
              <a:solidFill>
                <a:srgbClr val="2F3432"/>
              </a:solidFill>
              <a:latin typeface="Arial Narrow" panose="020B0606020202030204" pitchFamily="34" charset="0"/>
            </a:endParaRPr>
          </a:p>
          <a:p>
            <a:r>
              <a:rPr lang="en-US" sz="3200" baseline="30000" dirty="0">
                <a:solidFill>
                  <a:srgbClr val="2F3432"/>
                </a:solidFill>
                <a:latin typeface="Arial Narrow" panose="020B0606020202030204" pitchFamily="34" charset="0"/>
              </a:rPr>
              <a:t>23 </a:t>
            </a:r>
            <a:r>
              <a:rPr lang="en-US" sz="3200" dirty="0">
                <a:solidFill>
                  <a:srgbClr val="2F3432"/>
                </a:solidFill>
                <a:latin typeface="Arial Narrow" panose="020B0606020202030204" pitchFamily="34" charset="0"/>
              </a:rPr>
              <a:t>Let us hold fast the confession of our hope without wavering, for he who promised is faithful. </a:t>
            </a:r>
          </a:p>
        </p:txBody>
      </p:sp>
      <p:sp>
        <p:nvSpPr>
          <p:cNvPr id="2" name="Rectangle 1">
            <a:extLst>
              <a:ext uri="{FF2B5EF4-FFF2-40B4-BE49-F238E27FC236}">
                <a16:creationId xmlns:a16="http://schemas.microsoft.com/office/drawing/2014/main" id="{E78330E4-DCC7-42B2-8170-83F4989841E6}"/>
              </a:ext>
            </a:extLst>
          </p:cNvPr>
          <p:cNvSpPr/>
          <p:nvPr/>
        </p:nvSpPr>
        <p:spPr>
          <a:xfrm>
            <a:off x="682328" y="2935517"/>
            <a:ext cx="7779363" cy="2554545"/>
          </a:xfrm>
          <a:prstGeom prst="rect">
            <a:avLst/>
          </a:prstGeom>
        </p:spPr>
        <p:txBody>
          <a:bodyPr wrap="square">
            <a:spAutoFit/>
          </a:bodyPr>
          <a:lstStyle/>
          <a:p>
            <a:r>
              <a:rPr lang="en-US" sz="3200" baseline="30000" dirty="0">
                <a:solidFill>
                  <a:srgbClr val="2F3432"/>
                </a:solidFill>
                <a:latin typeface="Arial Narrow" panose="020B0606020202030204" pitchFamily="34" charset="0"/>
              </a:rPr>
              <a:t>24</a:t>
            </a:r>
            <a:r>
              <a:rPr lang="en-US" sz="3200" b="1" baseline="30000" dirty="0">
                <a:solidFill>
                  <a:srgbClr val="2F3432"/>
                </a:solidFill>
                <a:latin typeface="Arial Narrow" panose="020B0606020202030204" pitchFamily="34" charset="0"/>
              </a:rPr>
              <a:t> </a:t>
            </a:r>
            <a:r>
              <a:rPr lang="en-US" sz="3200" dirty="0">
                <a:solidFill>
                  <a:srgbClr val="2F3432"/>
                </a:solidFill>
                <a:latin typeface="Arial Narrow" panose="020B0606020202030204" pitchFamily="34" charset="0"/>
              </a:rPr>
              <a:t>And let us consider how to stir up one another to love and good works, </a:t>
            </a:r>
            <a:r>
              <a:rPr lang="en-US" sz="3200" baseline="30000" dirty="0">
                <a:solidFill>
                  <a:srgbClr val="2F3432"/>
                </a:solidFill>
                <a:latin typeface="Arial Narrow" panose="020B0606020202030204" pitchFamily="34" charset="0"/>
              </a:rPr>
              <a:t>25</a:t>
            </a:r>
            <a:r>
              <a:rPr lang="en-US" sz="3200" b="1" baseline="30000" dirty="0">
                <a:solidFill>
                  <a:srgbClr val="2F3432"/>
                </a:solidFill>
                <a:latin typeface="Arial Narrow" panose="020B0606020202030204" pitchFamily="34" charset="0"/>
              </a:rPr>
              <a:t> </a:t>
            </a:r>
            <a:r>
              <a:rPr lang="en-US" sz="3200" dirty="0">
                <a:solidFill>
                  <a:srgbClr val="2F3432"/>
                </a:solidFill>
                <a:latin typeface="Arial Narrow" panose="020B0606020202030204" pitchFamily="34" charset="0"/>
              </a:rPr>
              <a:t>not neglecting to meet together, as is the habit of some, but encouraging one another, and all the more as you see the Day drawing near.</a:t>
            </a:r>
            <a:endParaRPr lang="en-US" dirty="0"/>
          </a:p>
        </p:txBody>
      </p:sp>
    </p:spTree>
    <p:extLst>
      <p:ext uri="{BB962C8B-B14F-4D97-AF65-F5344CB8AC3E}">
        <p14:creationId xmlns:p14="http://schemas.microsoft.com/office/powerpoint/2010/main" val="4084855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now&#10;&#10;Description generated with high confidence">
            <a:extLst>
              <a:ext uri="{FF2B5EF4-FFF2-40B4-BE49-F238E27FC236}">
                <a16:creationId xmlns:a16="http://schemas.microsoft.com/office/drawing/2014/main" id="{A0EB8C62-C3E9-41D4-A667-58DF1C2A641B}"/>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EFE3FF96-94C0-443F-8D05-30560E592E62}"/>
              </a:ext>
            </a:extLst>
          </p:cNvPr>
          <p:cNvSpPr/>
          <p:nvPr/>
        </p:nvSpPr>
        <p:spPr>
          <a:xfrm>
            <a:off x="682328" y="1351513"/>
            <a:ext cx="7779363" cy="4647426"/>
          </a:xfrm>
          <a:prstGeom prst="rect">
            <a:avLst/>
          </a:prstGeom>
        </p:spPr>
        <p:txBody>
          <a:bodyPr wrap="square">
            <a:spAutoFit/>
          </a:bodyPr>
          <a:lstStyle/>
          <a:p>
            <a:r>
              <a:rPr lang="en-US" sz="3200" b="1" dirty="0">
                <a:solidFill>
                  <a:srgbClr val="2F3432"/>
                </a:solidFill>
                <a:latin typeface="Arial Narrow" panose="020B0606020202030204" pitchFamily="34" charset="0"/>
              </a:rPr>
              <a:t>1 Samuel 23:15-17</a:t>
            </a:r>
          </a:p>
          <a:p>
            <a:endParaRPr lang="en-US" sz="800" dirty="0">
              <a:solidFill>
                <a:srgbClr val="2F3432"/>
              </a:solidFill>
              <a:latin typeface="Arial Narrow" panose="020B0606020202030204" pitchFamily="34" charset="0"/>
            </a:endParaRPr>
          </a:p>
          <a:p>
            <a:r>
              <a:rPr lang="en-US" sz="3200" baseline="30000" dirty="0">
                <a:solidFill>
                  <a:srgbClr val="2F3432"/>
                </a:solidFill>
                <a:latin typeface="Arial Narrow" panose="020B0606020202030204" pitchFamily="34" charset="0"/>
              </a:rPr>
              <a:t>15</a:t>
            </a:r>
            <a:r>
              <a:rPr lang="en-US" sz="3200" dirty="0">
                <a:solidFill>
                  <a:srgbClr val="2F3432"/>
                </a:solidFill>
                <a:latin typeface="Arial Narrow" panose="020B0606020202030204" pitchFamily="34" charset="0"/>
              </a:rPr>
              <a:t> David saw that Saul had come out to seek his life. David was in the wilderness of </a:t>
            </a:r>
            <a:r>
              <a:rPr lang="en-US" sz="3200" dirty="0" err="1">
                <a:solidFill>
                  <a:srgbClr val="2F3432"/>
                </a:solidFill>
                <a:latin typeface="Arial Narrow" panose="020B0606020202030204" pitchFamily="34" charset="0"/>
              </a:rPr>
              <a:t>Ziph</a:t>
            </a:r>
            <a:r>
              <a:rPr lang="en-US" sz="3200" dirty="0">
                <a:solidFill>
                  <a:srgbClr val="2F3432"/>
                </a:solidFill>
                <a:latin typeface="Arial Narrow" panose="020B0606020202030204" pitchFamily="34" charset="0"/>
              </a:rPr>
              <a:t> at </a:t>
            </a:r>
            <a:r>
              <a:rPr lang="en-US" sz="3200" dirty="0" err="1">
                <a:solidFill>
                  <a:srgbClr val="2F3432"/>
                </a:solidFill>
                <a:latin typeface="Arial Narrow" panose="020B0606020202030204" pitchFamily="34" charset="0"/>
              </a:rPr>
              <a:t>Horesh</a:t>
            </a:r>
            <a:r>
              <a:rPr lang="en-US" sz="3200" dirty="0">
                <a:solidFill>
                  <a:srgbClr val="2F3432"/>
                </a:solidFill>
                <a:latin typeface="Arial Narrow" panose="020B0606020202030204" pitchFamily="34" charset="0"/>
              </a:rPr>
              <a:t>. </a:t>
            </a:r>
            <a:r>
              <a:rPr lang="en-US" sz="3200" baseline="30000" dirty="0">
                <a:solidFill>
                  <a:srgbClr val="2F3432"/>
                </a:solidFill>
                <a:latin typeface="Arial Narrow" panose="020B0606020202030204" pitchFamily="34" charset="0"/>
              </a:rPr>
              <a:t>16</a:t>
            </a:r>
            <a:r>
              <a:rPr lang="en-US" sz="3200" dirty="0">
                <a:solidFill>
                  <a:srgbClr val="2F3432"/>
                </a:solidFill>
                <a:latin typeface="Arial Narrow" panose="020B0606020202030204" pitchFamily="34" charset="0"/>
              </a:rPr>
              <a:t> And Jonathan, Saul's son, rose and went to David at </a:t>
            </a:r>
            <a:r>
              <a:rPr lang="en-US" sz="3200" dirty="0" err="1">
                <a:solidFill>
                  <a:srgbClr val="2F3432"/>
                </a:solidFill>
                <a:latin typeface="Arial Narrow" panose="020B0606020202030204" pitchFamily="34" charset="0"/>
              </a:rPr>
              <a:t>Horesh</a:t>
            </a:r>
            <a:r>
              <a:rPr lang="en-US" sz="3200" dirty="0">
                <a:solidFill>
                  <a:srgbClr val="2F3432"/>
                </a:solidFill>
                <a:latin typeface="Arial Narrow" panose="020B0606020202030204" pitchFamily="34" charset="0"/>
              </a:rPr>
              <a:t>, and strengthened his hand in God. </a:t>
            </a:r>
            <a:r>
              <a:rPr lang="en-US" sz="3200" baseline="30000" dirty="0">
                <a:solidFill>
                  <a:srgbClr val="2F3432"/>
                </a:solidFill>
                <a:latin typeface="Arial Narrow" panose="020B0606020202030204" pitchFamily="34" charset="0"/>
              </a:rPr>
              <a:t>17</a:t>
            </a:r>
            <a:r>
              <a:rPr lang="en-US" sz="3200" dirty="0">
                <a:solidFill>
                  <a:srgbClr val="2F3432"/>
                </a:solidFill>
                <a:latin typeface="Arial Narrow" panose="020B0606020202030204" pitchFamily="34" charset="0"/>
              </a:rPr>
              <a:t> And he said to him, “Do not fear, for the hand of Saul my father shall not find you. You shall be king over Israel, and I shall be next to you. </a:t>
            </a:r>
          </a:p>
          <a:p>
            <a:r>
              <a:rPr lang="en-US" sz="3200" dirty="0">
                <a:solidFill>
                  <a:srgbClr val="2F3432"/>
                </a:solidFill>
                <a:latin typeface="Arial Narrow" panose="020B0606020202030204" pitchFamily="34" charset="0"/>
              </a:rPr>
              <a:t> </a:t>
            </a:r>
          </a:p>
        </p:txBody>
      </p:sp>
    </p:spTree>
    <p:extLst>
      <p:ext uri="{BB962C8B-B14F-4D97-AF65-F5344CB8AC3E}">
        <p14:creationId xmlns:p14="http://schemas.microsoft.com/office/powerpoint/2010/main" val="151240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now&#10;&#10;Description generated with high confidence">
            <a:extLst>
              <a:ext uri="{FF2B5EF4-FFF2-40B4-BE49-F238E27FC236}">
                <a16:creationId xmlns:a16="http://schemas.microsoft.com/office/drawing/2014/main" id="{A0EB8C62-C3E9-41D4-A667-58DF1C2A641B}"/>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EFE3FF96-94C0-443F-8D05-30560E592E62}"/>
              </a:ext>
            </a:extLst>
          </p:cNvPr>
          <p:cNvSpPr/>
          <p:nvPr/>
        </p:nvSpPr>
        <p:spPr>
          <a:xfrm>
            <a:off x="682328" y="1351513"/>
            <a:ext cx="7779363" cy="2185214"/>
          </a:xfrm>
          <a:prstGeom prst="rect">
            <a:avLst/>
          </a:prstGeom>
        </p:spPr>
        <p:txBody>
          <a:bodyPr wrap="square">
            <a:spAutoFit/>
          </a:bodyPr>
          <a:lstStyle/>
          <a:p>
            <a:r>
              <a:rPr lang="en-US" sz="3200" b="1" dirty="0">
                <a:solidFill>
                  <a:srgbClr val="2F3432"/>
                </a:solidFill>
                <a:latin typeface="Arial Narrow" panose="020B0606020202030204" pitchFamily="34" charset="0"/>
              </a:rPr>
              <a:t>Acts 4:36</a:t>
            </a:r>
          </a:p>
          <a:p>
            <a:endParaRPr lang="en-US" sz="800" dirty="0">
              <a:solidFill>
                <a:srgbClr val="2F3432"/>
              </a:solidFill>
              <a:latin typeface="Arial Narrow" panose="020B0606020202030204" pitchFamily="34" charset="0"/>
            </a:endParaRPr>
          </a:p>
          <a:p>
            <a:r>
              <a:rPr lang="en-US" sz="3200" baseline="30000" dirty="0">
                <a:solidFill>
                  <a:srgbClr val="2F3432"/>
                </a:solidFill>
                <a:latin typeface="Arial Narrow" panose="020B0606020202030204" pitchFamily="34" charset="0"/>
              </a:rPr>
              <a:t>36</a:t>
            </a:r>
            <a:r>
              <a:rPr lang="en-US" sz="3200" dirty="0">
                <a:solidFill>
                  <a:srgbClr val="2F3432"/>
                </a:solidFill>
                <a:latin typeface="Arial Narrow" panose="020B0606020202030204" pitchFamily="34" charset="0"/>
              </a:rPr>
              <a:t> Thus Joseph, who was also called by the apostles Barnabas (which means son of encouragement)</a:t>
            </a:r>
          </a:p>
        </p:txBody>
      </p:sp>
    </p:spTree>
    <p:extLst>
      <p:ext uri="{BB962C8B-B14F-4D97-AF65-F5344CB8AC3E}">
        <p14:creationId xmlns:p14="http://schemas.microsoft.com/office/powerpoint/2010/main" val="288694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now&#10;&#10;Description generated with high confidence">
            <a:extLst>
              <a:ext uri="{FF2B5EF4-FFF2-40B4-BE49-F238E27FC236}">
                <a16:creationId xmlns:a16="http://schemas.microsoft.com/office/drawing/2014/main" id="{A0EB8C62-C3E9-41D4-A667-58DF1C2A641B}"/>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EFE3FF96-94C0-443F-8D05-30560E592E62}"/>
              </a:ext>
            </a:extLst>
          </p:cNvPr>
          <p:cNvSpPr/>
          <p:nvPr/>
        </p:nvSpPr>
        <p:spPr>
          <a:xfrm>
            <a:off x="682328" y="547651"/>
            <a:ext cx="7779363" cy="6124754"/>
          </a:xfrm>
          <a:prstGeom prst="rect">
            <a:avLst/>
          </a:prstGeom>
        </p:spPr>
        <p:txBody>
          <a:bodyPr wrap="square">
            <a:spAutoFit/>
          </a:bodyPr>
          <a:lstStyle/>
          <a:p>
            <a:r>
              <a:rPr lang="en-US" sz="3200" b="1" dirty="0">
                <a:solidFill>
                  <a:srgbClr val="2F3432"/>
                </a:solidFill>
                <a:latin typeface="Arial Narrow" panose="020B0606020202030204" pitchFamily="34" charset="0"/>
              </a:rPr>
              <a:t>Acts 9:26-28</a:t>
            </a:r>
          </a:p>
          <a:p>
            <a:endParaRPr lang="en-US" sz="800" dirty="0">
              <a:solidFill>
                <a:srgbClr val="2F3432"/>
              </a:solidFill>
              <a:latin typeface="Arial Narrow" panose="020B0606020202030204" pitchFamily="34" charset="0"/>
            </a:endParaRPr>
          </a:p>
          <a:p>
            <a:r>
              <a:rPr lang="en-US" sz="3200" baseline="30000" dirty="0">
                <a:solidFill>
                  <a:srgbClr val="2F3432"/>
                </a:solidFill>
                <a:latin typeface="Arial Narrow" panose="020B0606020202030204" pitchFamily="34" charset="0"/>
              </a:rPr>
              <a:t>26</a:t>
            </a:r>
            <a:r>
              <a:rPr lang="en-US" sz="3200" dirty="0">
                <a:solidFill>
                  <a:srgbClr val="2F3432"/>
                </a:solidFill>
                <a:latin typeface="Arial Narrow" panose="020B0606020202030204" pitchFamily="34" charset="0"/>
              </a:rPr>
              <a:t> And when he had come to Jerusalem, he attempted to join the disciples. And they were all afraid of him, for they did not believe that he was a disciple. </a:t>
            </a:r>
            <a:r>
              <a:rPr lang="en-US" sz="3200" baseline="30000" dirty="0">
                <a:solidFill>
                  <a:srgbClr val="2F3432"/>
                </a:solidFill>
                <a:latin typeface="Arial Narrow" panose="020B0606020202030204" pitchFamily="34" charset="0"/>
              </a:rPr>
              <a:t>27</a:t>
            </a:r>
            <a:r>
              <a:rPr lang="en-US" sz="3200" dirty="0">
                <a:solidFill>
                  <a:srgbClr val="2F3432"/>
                </a:solidFill>
                <a:latin typeface="Arial Narrow" panose="020B0606020202030204" pitchFamily="34" charset="0"/>
              </a:rPr>
              <a:t> But Barnabas took him and brought him to the apostles and declared to them how on the road he had seen the Lord, who spoke to him, and how at Damascus he had preached boldly in the name of Jesus. </a:t>
            </a:r>
            <a:r>
              <a:rPr lang="en-US" sz="3200" baseline="30000" dirty="0">
                <a:solidFill>
                  <a:srgbClr val="2F3432"/>
                </a:solidFill>
                <a:latin typeface="Arial Narrow" panose="020B0606020202030204" pitchFamily="34" charset="0"/>
              </a:rPr>
              <a:t>28</a:t>
            </a:r>
            <a:r>
              <a:rPr lang="en-US" sz="3200" dirty="0">
                <a:solidFill>
                  <a:srgbClr val="2F3432"/>
                </a:solidFill>
                <a:latin typeface="Arial Narrow" panose="020B0606020202030204" pitchFamily="34" charset="0"/>
              </a:rPr>
              <a:t> So he went in and out among them at Jerusalem, preaching boldly in the name of the Lord. </a:t>
            </a:r>
          </a:p>
          <a:p>
            <a:endParaRPr lang="en-US" sz="3200" dirty="0">
              <a:solidFill>
                <a:srgbClr val="2F3432"/>
              </a:solidFill>
              <a:latin typeface="Arial Narrow" panose="020B0606020202030204" pitchFamily="34" charset="0"/>
            </a:endParaRPr>
          </a:p>
        </p:txBody>
      </p:sp>
    </p:spTree>
    <p:extLst>
      <p:ext uri="{BB962C8B-B14F-4D97-AF65-F5344CB8AC3E}">
        <p14:creationId xmlns:p14="http://schemas.microsoft.com/office/powerpoint/2010/main" val="244173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now&#10;&#10;Description generated with high confidence">
            <a:extLst>
              <a:ext uri="{FF2B5EF4-FFF2-40B4-BE49-F238E27FC236}">
                <a16:creationId xmlns:a16="http://schemas.microsoft.com/office/drawing/2014/main" id="{A0EB8C62-C3E9-41D4-A667-58DF1C2A641B}"/>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EFE3FF96-94C0-443F-8D05-30560E592E62}"/>
              </a:ext>
            </a:extLst>
          </p:cNvPr>
          <p:cNvSpPr/>
          <p:nvPr/>
        </p:nvSpPr>
        <p:spPr>
          <a:xfrm>
            <a:off x="682328" y="1351513"/>
            <a:ext cx="7779363" cy="3662541"/>
          </a:xfrm>
          <a:prstGeom prst="rect">
            <a:avLst/>
          </a:prstGeom>
        </p:spPr>
        <p:txBody>
          <a:bodyPr wrap="square">
            <a:spAutoFit/>
          </a:bodyPr>
          <a:lstStyle/>
          <a:p>
            <a:r>
              <a:rPr lang="en-US" sz="3200" b="1" dirty="0">
                <a:solidFill>
                  <a:srgbClr val="2F3432"/>
                </a:solidFill>
                <a:latin typeface="Arial Narrow" panose="020B0606020202030204" pitchFamily="34" charset="0"/>
              </a:rPr>
              <a:t>Acts 11:23-24</a:t>
            </a:r>
          </a:p>
          <a:p>
            <a:endParaRPr lang="en-US" sz="800" dirty="0">
              <a:solidFill>
                <a:srgbClr val="2F3432"/>
              </a:solidFill>
              <a:latin typeface="Arial Narrow" panose="020B0606020202030204" pitchFamily="34" charset="0"/>
            </a:endParaRPr>
          </a:p>
          <a:p>
            <a:r>
              <a:rPr lang="en-US" sz="3200" baseline="30000" dirty="0">
                <a:solidFill>
                  <a:srgbClr val="2F3432"/>
                </a:solidFill>
                <a:latin typeface="Arial Narrow" panose="020B0606020202030204" pitchFamily="34" charset="0"/>
              </a:rPr>
              <a:t>23</a:t>
            </a:r>
            <a:r>
              <a:rPr lang="en-US" sz="3200" dirty="0">
                <a:solidFill>
                  <a:srgbClr val="2F3432"/>
                </a:solidFill>
                <a:latin typeface="Arial Narrow" panose="020B0606020202030204" pitchFamily="34" charset="0"/>
              </a:rPr>
              <a:t> When he came and saw the grace of God, he was glad, and he exhorted them all to remain faithful to the Lord with steadfast purpose, </a:t>
            </a:r>
            <a:r>
              <a:rPr lang="en-US" sz="3200" baseline="30000" dirty="0">
                <a:solidFill>
                  <a:srgbClr val="2F3432"/>
                </a:solidFill>
                <a:latin typeface="Arial Narrow" panose="020B0606020202030204" pitchFamily="34" charset="0"/>
              </a:rPr>
              <a:t>24</a:t>
            </a:r>
            <a:r>
              <a:rPr lang="en-US" sz="3200" dirty="0">
                <a:solidFill>
                  <a:srgbClr val="2F3432"/>
                </a:solidFill>
                <a:latin typeface="Arial Narrow" panose="020B0606020202030204" pitchFamily="34" charset="0"/>
              </a:rPr>
              <a:t> for he was a good man, full of the Holy Spirit and of faith. And a great many people were added to the Lord.</a:t>
            </a:r>
          </a:p>
          <a:p>
            <a:endParaRPr lang="en-US" sz="3200" dirty="0">
              <a:solidFill>
                <a:srgbClr val="2F3432"/>
              </a:solidFill>
              <a:latin typeface="Arial Narrow" panose="020B0606020202030204" pitchFamily="34" charset="0"/>
            </a:endParaRPr>
          </a:p>
        </p:txBody>
      </p:sp>
    </p:spTree>
    <p:extLst>
      <p:ext uri="{BB962C8B-B14F-4D97-AF65-F5344CB8AC3E}">
        <p14:creationId xmlns:p14="http://schemas.microsoft.com/office/powerpoint/2010/main" val="161581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477</TotalTime>
  <Words>365</Words>
  <Application>Microsoft Office PowerPoint</Application>
  <PresentationFormat>On-screen Show (4:3)</PresentationFormat>
  <Paragraphs>72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10</cp:revision>
  <dcterms:created xsi:type="dcterms:W3CDTF">2017-09-14T18:24:12Z</dcterms:created>
  <dcterms:modified xsi:type="dcterms:W3CDTF">2017-09-17T02:04:53Z</dcterms:modified>
</cp:coreProperties>
</file>