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AB2E79F7-4EBF-427A-9094-66F5DA003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FE27CF20-D73D-4F9F-A305-B2E2FAE9EF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F9A17D3A-BDC0-4D30-96BB-C623CD528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D449FC5E-4095-4941-9623-5B65448CCB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782854A6-8BDF-4213-BD3C-F22B6C32A2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xmlns="" id="{A3F948F9-7A58-4059-A200-C8042CA5D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325702-956C-4EB9-BCFB-3EC7C2604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240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FA5BD90-E72C-48DC-98EC-C30BA3B77F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0456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6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2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32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2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57F2-25F1-47EC-AFF2-E77F61FCB7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1942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1030-0BDF-44F7-83E2-2F556372FB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7021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24DD-F22D-4C99-83E5-D112FA8015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5692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7FA6-EA08-483D-8C00-5E25A9389A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458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B11A-3E6E-4FB2-B68A-64899CF70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0284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CB90-4998-4BD9-B186-E9ECAEB1A8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3536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AC84-BCED-4C13-A1A6-292D567A277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259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70A-AC45-4696-B8B9-A8E8B78DDC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6866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22AC-A36E-4F03-9A60-28A497F9FE2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3485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AF2C-BF1D-4957-9D3E-BE2A1E094C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5643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68B0D-3EFD-48A5-A2F3-11AA3377A9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ransition spd="slow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EA01B98-7C58-44B3-90DB-B6F8E798DC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Dead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7B5322A-8F52-4481-81BA-4008B43315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r>
              <a:rPr lang="en-US" altLang="en-US" sz="4400" b="1"/>
              <a:t>August 16, 1977</a:t>
            </a:r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xmlns="" id="{EB718CE5-BA33-4272-95AE-2A8D70DD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9177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pe_img_16735_elvis">
            <a:extLst>
              <a:ext uri="{FF2B5EF4-FFF2-40B4-BE49-F238E27FC236}">
                <a16:creationId xmlns:a16="http://schemas.microsoft.com/office/drawing/2014/main" xmlns="" id="{7CE69058-0A2B-4303-A443-BC941E21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p_mpimg_16634_elvis">
            <a:extLst>
              <a:ext uri="{FF2B5EF4-FFF2-40B4-BE49-F238E27FC236}">
                <a16:creationId xmlns:a16="http://schemas.microsoft.com/office/drawing/2014/main" xmlns="" id="{93ACDCA2-AE6F-4E67-A530-EDB0D3DA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1514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lvisPresley-OneNight">
            <a:extLst>
              <a:ext uri="{FF2B5EF4-FFF2-40B4-BE49-F238E27FC236}">
                <a16:creationId xmlns:a16="http://schemas.microsoft.com/office/drawing/2014/main" xmlns="" id="{700E9FC6-7633-4BEC-A464-E4706F73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514725"/>
            <a:ext cx="187166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visPresleyAlohafromHawaii">
            <a:extLst>
              <a:ext uri="{FF2B5EF4-FFF2-40B4-BE49-F238E27FC236}">
                <a16:creationId xmlns:a16="http://schemas.microsoft.com/office/drawing/2014/main" xmlns="" id="{97647F65-1286-4067-A450-7558B585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03993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 advAuto="5000"/>
      <p:bldP spid="2051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EC32D3F-030C-4327-B431-EAE124B4E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6798734" cy="1303867"/>
          </a:xfrm>
        </p:spPr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4ECE78E8-AC61-4F83-8C1A-6A99E4937E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4800" b="1" dirty="0"/>
              <a:t>The King was Prophesied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Gen.49:9-10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2 Sam.7:12-16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Isaiah 9:6-7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Zech.6:12-13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 advAuto="0"/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8C3B17C-236A-43CA-881D-34896EA6C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515066E-A958-4A99-9F3F-4E67C457A0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4800" b="1" dirty="0"/>
              <a:t>The King was Born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Gal.4:4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Luke 1:26-33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Luke </a:t>
            </a:r>
            <a:r>
              <a:rPr lang="en-US" altLang="en-US" sz="4400" b="1" dirty="0" smtClean="0">
                <a:solidFill>
                  <a:schemeClr val="accent2"/>
                </a:solidFill>
              </a:rPr>
              <a:t>2:7-11</a:t>
            </a:r>
            <a:endParaRPr lang="en-US" altLang="en-US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FF95DA8-4921-4555-861D-AC53BF8E2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C6D9EBB1-063B-4D47-8853-D0E0DA1A1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438400"/>
            <a:ext cx="7620000" cy="3505200"/>
          </a:xfrm>
        </p:spPr>
        <p:txBody>
          <a:bodyPr/>
          <a:lstStyle/>
          <a:p>
            <a:r>
              <a:rPr lang="en-US" altLang="en-US" sz="4800" b="1" dirty="0"/>
              <a:t>The King was Crucified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John 18:33-19:3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John 19:12-19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Verse 30:   The King Dies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2FE64C49-F496-4E7F-815E-62949038A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68EA1392-C741-4EEF-9C78-F0C2C9C4B7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465" y="2490135"/>
            <a:ext cx="7128935" cy="3444997"/>
          </a:xfrm>
        </p:spPr>
        <p:txBody>
          <a:bodyPr/>
          <a:lstStyle/>
          <a:p>
            <a:r>
              <a:rPr lang="en-US" altLang="en-US" sz="4800" b="1" dirty="0"/>
              <a:t>The King was Raised Up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Matthew 28:1-9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The Resurrection of Jesus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6B73B15-54A1-4D8E-8AD7-94CD33C25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752596"/>
            <a:ext cx="6798734" cy="1685804"/>
          </a:xfrm>
        </p:spPr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E3EA588-4257-4B69-989B-77EA11279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4800" b="1" dirty="0"/>
              <a:t>The King was Coronated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Acts 1 ----  </a:t>
            </a:r>
            <a:r>
              <a:rPr lang="en-US" altLang="en-US" sz="4400" b="1" dirty="0">
                <a:solidFill>
                  <a:schemeClr val="accent4"/>
                </a:solidFill>
              </a:rPr>
              <a:t>10 Days </a:t>
            </a:r>
            <a:r>
              <a:rPr lang="en-US" altLang="en-US" sz="4400" b="1" dirty="0">
                <a:solidFill>
                  <a:schemeClr val="accent2"/>
                </a:solidFill>
              </a:rPr>
              <a:t>---- Acts 2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Daniel 7:13-14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Rev.5:1-5</a:t>
            </a:r>
          </a:p>
          <a:p>
            <a:r>
              <a:rPr lang="en-US" altLang="en-US" sz="4200" b="1" dirty="0">
                <a:solidFill>
                  <a:schemeClr val="accent2"/>
                </a:solidFill>
              </a:rPr>
              <a:t>Col.1:13; Heb.12:28; Rev.17:14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9BE8B361-2824-403D-A7C7-2B45BFC62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798734" cy="1303867"/>
          </a:xfrm>
        </p:spPr>
        <p:txBody>
          <a:bodyPr/>
          <a:lstStyle/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The King Is Alive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5898B381-E298-4C0B-BB8E-30CAB32EC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4800600"/>
          </a:xfrm>
        </p:spPr>
        <p:txBody>
          <a:bodyPr/>
          <a:lstStyle/>
          <a:p>
            <a:r>
              <a:rPr lang="en-US" altLang="en-US" sz="4800" b="1" dirty="0"/>
              <a:t>The King Is Coming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Not As A Babe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Not in Humility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Full Regal Power, Glory</a:t>
            </a:r>
          </a:p>
          <a:p>
            <a:r>
              <a:rPr lang="en-US" altLang="en-US" sz="4400" b="1" dirty="0">
                <a:solidFill>
                  <a:schemeClr val="accent2"/>
                </a:solidFill>
              </a:rPr>
              <a:t>Matthew 25:31-34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1217D91-9B58-47D2-8E0D-51C064587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1325"/>
            <a:ext cx="7848600" cy="777875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Have Bowed Your Knee?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EA20204-6E0D-4034-B091-0318FC79FA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158875"/>
            <a:ext cx="8139545" cy="5089525"/>
          </a:xfrm>
        </p:spPr>
        <p:txBody>
          <a:bodyPr>
            <a:noAutofit/>
          </a:bodyPr>
          <a:lstStyle/>
          <a:p>
            <a:pPr marL="609600" indent="-609600">
              <a:buClrTx/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chemeClr val="accent4"/>
                </a:solidFill>
              </a:rPr>
              <a:t>Hear the gospel of Christ,  Rom.10:17</a:t>
            </a:r>
          </a:p>
          <a:p>
            <a:pPr marL="609600" indent="-609600">
              <a:buClrTx/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chemeClr val="accent4"/>
                </a:solidFill>
              </a:rPr>
              <a:t>Believe in Jesus Christ, Rom.1:16</a:t>
            </a:r>
          </a:p>
          <a:p>
            <a:pPr marL="609600" indent="-609600">
              <a:buClrTx/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chemeClr val="accent4"/>
                </a:solidFill>
              </a:rPr>
              <a:t>Repent and Turn to God,  Acts 17:30</a:t>
            </a:r>
          </a:p>
          <a:p>
            <a:pPr marL="609600" indent="-609600">
              <a:buClrTx/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chemeClr val="accent4"/>
                </a:solidFill>
              </a:rPr>
              <a:t>Confess Jesus Before Men,  Acts 8:37</a:t>
            </a:r>
          </a:p>
          <a:p>
            <a:pPr marL="609600" indent="-609600">
              <a:buClrTx/>
              <a:buFont typeface="Wingdings" panose="05000000000000000000" pitchFamily="2" charset="2"/>
              <a:buAutoNum type="arabicPeriod"/>
            </a:pPr>
            <a:r>
              <a:rPr lang="en-US" altLang="en-US" sz="2800" b="1" dirty="0">
                <a:solidFill>
                  <a:schemeClr val="accent4"/>
                </a:solidFill>
              </a:rPr>
              <a:t>Be Baptized,  Acts 2:38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accent4"/>
                </a:solidFill>
              </a:rPr>
              <a:t>          ------------------------------------------</a:t>
            </a:r>
          </a:p>
          <a:p>
            <a:pPr marL="609600" indent="-609600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Be Thou Faithful Unto Death,  Rev.2:10</a:t>
            </a:r>
          </a:p>
          <a:p>
            <a:pPr marL="609600" indent="-609600">
              <a:buClrTx/>
              <a:buSzPct val="110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en-US" sz="2800" b="1" baseline="30000" dirty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Law of Pardon: Repent and Pray God, Ac.8:22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1000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597</TotalTime>
  <Words>172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The King is Dead</vt:lpstr>
      <vt:lpstr>The King Is Alive</vt:lpstr>
      <vt:lpstr>The King Is Alive</vt:lpstr>
      <vt:lpstr>The King Is Alive</vt:lpstr>
      <vt:lpstr>The King Is Alive</vt:lpstr>
      <vt:lpstr>The King Is Alive</vt:lpstr>
      <vt:lpstr>The King Is Alive</vt:lpstr>
      <vt:lpstr>Have Bowed Your Knee?</vt:lpstr>
    </vt:vector>
  </TitlesOfParts>
  <Company>Unknown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 is Dead</dc:title>
  <dc:creator>Danny McKibben</dc:creator>
  <cp:lastModifiedBy>Danny McKibben</cp:lastModifiedBy>
  <cp:revision>21</cp:revision>
  <dcterms:created xsi:type="dcterms:W3CDTF">2007-08-19T20:15:41Z</dcterms:created>
  <dcterms:modified xsi:type="dcterms:W3CDTF">2017-08-13T20:34:47Z</dcterms:modified>
</cp:coreProperties>
</file>