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58" r:id="rId3"/>
    <p:sldId id="270" r:id="rId4"/>
    <p:sldId id="259" r:id="rId5"/>
    <p:sldId id="271" r:id="rId6"/>
    <p:sldId id="261" r:id="rId7"/>
    <p:sldId id="272" r:id="rId8"/>
    <p:sldId id="273" r:id="rId9"/>
    <p:sldId id="263" r:id="rId10"/>
    <p:sldId id="264" r:id="rId11"/>
    <p:sldId id="274" r:id="rId12"/>
    <p:sldId id="268" r:id="rId13"/>
    <p:sldId id="27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443C"/>
    <a:srgbClr val="D2C5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p:scale>
          <a:sx n="61" d="100"/>
          <a:sy n="61" d="100"/>
        </p:scale>
        <p:origin x="1335" y="95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ndon Rutter" userId="07c1aaa6c21e76e0" providerId="LiveId" clId="{AD7C8A4B-D8EA-4EF8-99BA-1E79199CAABD}"/>
    <pc:docChg chg="undo custSel addSld delSld modSld sldOrd modMainMaster">
      <pc:chgData name="Landon Rutter" userId="07c1aaa6c21e76e0" providerId="LiveId" clId="{AD7C8A4B-D8EA-4EF8-99BA-1E79199CAABD}" dt="2017-08-27T01:47:56.706" v="1607"/>
      <pc:docMkLst>
        <pc:docMk/>
      </pc:docMkLst>
      <pc:sldChg chg="delSp del">
        <pc:chgData name="Landon Rutter" userId="07c1aaa6c21e76e0" providerId="LiveId" clId="{AD7C8A4B-D8EA-4EF8-99BA-1E79199CAABD}" dt="2017-08-27T00:57:33.033" v="1479" actId="2696"/>
        <pc:sldMkLst>
          <pc:docMk/>
          <pc:sldMk cId="757015852" sldId="256"/>
        </pc:sldMkLst>
        <pc:picChg chg="del">
          <ac:chgData name="Landon Rutter" userId="07c1aaa6c21e76e0" providerId="LiveId" clId="{AD7C8A4B-D8EA-4EF8-99BA-1E79199CAABD}" dt="2017-08-27T00:57:26.640" v="1478" actId="478"/>
          <ac:picMkLst>
            <pc:docMk/>
            <pc:sldMk cId="757015852" sldId="256"/>
            <ac:picMk id="5" creationId="{4D423F7C-4673-4B43-A6D7-6A9007CCD0DB}"/>
          </ac:picMkLst>
        </pc:picChg>
      </pc:sldChg>
      <pc:sldChg chg="modSp modAnim">
        <pc:chgData name="Landon Rutter" userId="07c1aaa6c21e76e0" providerId="LiveId" clId="{AD7C8A4B-D8EA-4EF8-99BA-1E79199CAABD}" dt="2017-08-26T21:31:42.266" v="1141" actId="6549"/>
        <pc:sldMkLst>
          <pc:docMk/>
          <pc:sldMk cId="1554939769" sldId="258"/>
        </pc:sldMkLst>
        <pc:spChg chg="mod">
          <ac:chgData name="Landon Rutter" userId="07c1aaa6c21e76e0" providerId="LiveId" clId="{AD7C8A4B-D8EA-4EF8-99BA-1E79199CAABD}" dt="2017-08-26T21:31:42.266" v="1141" actId="6549"/>
          <ac:spMkLst>
            <pc:docMk/>
            <pc:sldMk cId="1554939769" sldId="258"/>
            <ac:spMk id="6" creationId="{FCA85B43-F53D-4281-A73E-A3EDA2844496}"/>
          </ac:spMkLst>
        </pc:spChg>
      </pc:sldChg>
      <pc:sldChg chg="delSp modSp delAnim modAnim">
        <pc:chgData name="Landon Rutter" userId="07c1aaa6c21e76e0" providerId="LiveId" clId="{AD7C8A4B-D8EA-4EF8-99BA-1E79199CAABD}" dt="2017-08-27T01:42:56.480" v="1546"/>
        <pc:sldMkLst>
          <pc:docMk/>
          <pc:sldMk cId="3081750367" sldId="259"/>
        </pc:sldMkLst>
        <pc:spChg chg="del">
          <ac:chgData name="Landon Rutter" userId="07c1aaa6c21e76e0" providerId="LiveId" clId="{AD7C8A4B-D8EA-4EF8-99BA-1E79199CAABD}" dt="2017-08-26T21:37:05.737" v="1191" actId="478"/>
          <ac:spMkLst>
            <pc:docMk/>
            <pc:sldMk cId="3081750367" sldId="259"/>
            <ac:spMk id="2" creationId="{FD720862-0E2E-4D1A-9C05-74F461DAE723}"/>
          </ac:spMkLst>
        </pc:spChg>
        <pc:spChg chg="mod">
          <ac:chgData name="Landon Rutter" userId="07c1aaa6c21e76e0" providerId="LiveId" clId="{AD7C8A4B-D8EA-4EF8-99BA-1E79199CAABD}" dt="2017-08-26T21:36:45.905" v="1189" actId="20577"/>
          <ac:spMkLst>
            <pc:docMk/>
            <pc:sldMk cId="3081750367" sldId="259"/>
            <ac:spMk id="6" creationId="{FCA85B43-F53D-4281-A73E-A3EDA2844496}"/>
          </ac:spMkLst>
        </pc:spChg>
      </pc:sldChg>
      <pc:sldChg chg="del">
        <pc:chgData name="Landon Rutter" userId="07c1aaa6c21e76e0" providerId="LiveId" clId="{AD7C8A4B-D8EA-4EF8-99BA-1E79199CAABD}" dt="2017-08-26T21:40:08.427" v="1220" actId="2696"/>
        <pc:sldMkLst>
          <pc:docMk/>
          <pc:sldMk cId="1456377846" sldId="260"/>
        </pc:sldMkLst>
      </pc:sldChg>
      <pc:sldChg chg="delSp modSp delAnim modAnim">
        <pc:chgData name="Landon Rutter" userId="07c1aaa6c21e76e0" providerId="LiveId" clId="{AD7C8A4B-D8EA-4EF8-99BA-1E79199CAABD}" dt="2017-08-27T01:43:31.052" v="1552"/>
        <pc:sldMkLst>
          <pc:docMk/>
          <pc:sldMk cId="349050123" sldId="261"/>
        </pc:sldMkLst>
        <pc:spChg chg="del">
          <ac:chgData name="Landon Rutter" userId="07c1aaa6c21e76e0" providerId="LiveId" clId="{AD7C8A4B-D8EA-4EF8-99BA-1E79199CAABD}" dt="2017-08-26T21:41:18.599" v="1233" actId="478"/>
          <ac:spMkLst>
            <pc:docMk/>
            <pc:sldMk cId="349050123" sldId="261"/>
            <ac:spMk id="2" creationId="{2B950EA0-4B1E-47A9-8C14-803FD7B5AD99}"/>
          </ac:spMkLst>
        </pc:spChg>
        <pc:spChg chg="mod">
          <ac:chgData name="Landon Rutter" userId="07c1aaa6c21e76e0" providerId="LiveId" clId="{AD7C8A4B-D8EA-4EF8-99BA-1E79199CAABD}" dt="2017-08-26T21:41:30.118" v="1238" actId="20577"/>
          <ac:spMkLst>
            <pc:docMk/>
            <pc:sldMk cId="349050123" sldId="261"/>
            <ac:spMk id="6" creationId="{FCA85B43-F53D-4281-A73E-A3EDA2844496}"/>
          </ac:spMkLst>
        </pc:spChg>
      </pc:sldChg>
      <pc:sldChg chg="del">
        <pc:chgData name="Landon Rutter" userId="07c1aaa6c21e76e0" providerId="LiveId" clId="{AD7C8A4B-D8EA-4EF8-99BA-1E79199CAABD}" dt="2017-08-26T21:43:56.880" v="1303" actId="2696"/>
        <pc:sldMkLst>
          <pc:docMk/>
          <pc:sldMk cId="3165139537" sldId="262"/>
        </pc:sldMkLst>
      </pc:sldChg>
      <pc:sldChg chg="add del">
        <pc:chgData name="Landon Rutter" userId="07c1aaa6c21e76e0" providerId="LiveId" clId="{AD7C8A4B-D8EA-4EF8-99BA-1E79199CAABD}" dt="2017-08-26T21:50:30.250" v="1439" actId="2696"/>
        <pc:sldMkLst>
          <pc:docMk/>
          <pc:sldMk cId="3641882119" sldId="263"/>
        </pc:sldMkLst>
      </pc:sldChg>
      <pc:sldChg chg="modAnim">
        <pc:chgData name="Landon Rutter" userId="07c1aaa6c21e76e0" providerId="LiveId" clId="{AD7C8A4B-D8EA-4EF8-99BA-1E79199CAABD}" dt="2017-08-27T01:44:37.428" v="1571"/>
        <pc:sldMkLst>
          <pc:docMk/>
          <pc:sldMk cId="306031140" sldId="264"/>
        </pc:sldMkLst>
      </pc:sldChg>
      <pc:sldChg chg="modSp del">
        <pc:chgData name="Landon Rutter" userId="07c1aaa6c21e76e0" providerId="LiveId" clId="{AD7C8A4B-D8EA-4EF8-99BA-1E79199CAABD}" dt="2017-08-26T21:45:42.502" v="1345" actId="2696"/>
        <pc:sldMkLst>
          <pc:docMk/>
          <pc:sldMk cId="1050368346" sldId="265"/>
        </pc:sldMkLst>
        <pc:spChg chg="mod">
          <ac:chgData name="Landon Rutter" userId="07c1aaa6c21e76e0" providerId="LiveId" clId="{AD7C8A4B-D8EA-4EF8-99BA-1E79199CAABD}" dt="2017-08-26T21:44:15.050" v="1305" actId="2696"/>
          <ac:spMkLst>
            <pc:docMk/>
            <pc:sldMk cId="1050368346" sldId="265"/>
            <ac:spMk id="3" creationId="{02CE2309-1603-4B01-9CAC-10A0DB959164}"/>
          </ac:spMkLst>
        </pc:spChg>
        <pc:spChg chg="mod">
          <ac:chgData name="Landon Rutter" userId="07c1aaa6c21e76e0" providerId="LiveId" clId="{AD7C8A4B-D8EA-4EF8-99BA-1E79199CAABD}" dt="2017-08-26T21:44:10.254" v="1304" actId="20577"/>
          <ac:spMkLst>
            <pc:docMk/>
            <pc:sldMk cId="1050368346" sldId="265"/>
            <ac:spMk id="6" creationId="{FCA85B43-F53D-4281-A73E-A3EDA2844496}"/>
          </ac:spMkLst>
        </pc:spChg>
      </pc:sldChg>
      <pc:sldChg chg="modSp del">
        <pc:chgData name="Landon Rutter" userId="07c1aaa6c21e76e0" providerId="LiveId" clId="{AD7C8A4B-D8EA-4EF8-99BA-1E79199CAABD}" dt="2017-08-26T20:48:26.790" v="1110" actId="2696"/>
        <pc:sldMkLst>
          <pc:docMk/>
          <pc:sldMk cId="3116772240" sldId="266"/>
        </pc:sldMkLst>
        <pc:spChg chg="mod">
          <ac:chgData name="Landon Rutter" userId="07c1aaa6c21e76e0" providerId="LiveId" clId="{AD7C8A4B-D8EA-4EF8-99BA-1E79199CAABD}" dt="2017-08-26T20:46:49.735" v="1101" actId="255"/>
          <ac:spMkLst>
            <pc:docMk/>
            <pc:sldMk cId="3116772240" sldId="266"/>
            <ac:spMk id="4" creationId="{9C18E1EC-F4AB-4C39-A00F-28C2078E0F14}"/>
          </ac:spMkLst>
        </pc:spChg>
        <pc:picChg chg="mod">
          <ac:chgData name="Landon Rutter" userId="07c1aaa6c21e76e0" providerId="LiveId" clId="{AD7C8A4B-D8EA-4EF8-99BA-1E79199CAABD}" dt="2017-08-26T20:41:08.990" v="1046" actId="1076"/>
          <ac:picMkLst>
            <pc:docMk/>
            <pc:sldMk cId="3116772240" sldId="266"/>
            <ac:picMk id="3" creationId="{D79C224E-8EAF-4748-8768-ADAC6F98BA69}"/>
          </ac:picMkLst>
        </pc:picChg>
      </pc:sldChg>
      <pc:sldChg chg="del setBg">
        <pc:chgData name="Landon Rutter" userId="07c1aaa6c21e76e0" providerId="LiveId" clId="{AD7C8A4B-D8EA-4EF8-99BA-1E79199CAABD}" dt="2017-08-27T00:57:45.139" v="1482" actId="2696"/>
        <pc:sldMkLst>
          <pc:docMk/>
          <pc:sldMk cId="3300820645" sldId="267"/>
        </pc:sldMkLst>
      </pc:sldChg>
      <pc:sldChg chg="addSp delSp modSp add delAnim modAnim">
        <pc:chgData name="Landon Rutter" userId="07c1aaa6c21e76e0" providerId="LiveId" clId="{AD7C8A4B-D8EA-4EF8-99BA-1E79199CAABD}" dt="2017-08-27T01:46:09.325" v="1588"/>
        <pc:sldMkLst>
          <pc:docMk/>
          <pc:sldMk cId="118885039" sldId="268"/>
        </pc:sldMkLst>
        <pc:spChg chg="del">
          <ac:chgData name="Landon Rutter" userId="07c1aaa6c21e76e0" providerId="LiveId" clId="{AD7C8A4B-D8EA-4EF8-99BA-1E79199CAABD}" dt="2017-08-26T20:47:30.572" v="1103" actId="478"/>
          <ac:spMkLst>
            <pc:docMk/>
            <pc:sldMk cId="118885039" sldId="268"/>
            <ac:spMk id="2" creationId="{8B82A806-44AB-4237-ADCA-5703E081EA1C}"/>
          </ac:spMkLst>
        </pc:spChg>
        <pc:spChg chg="add mod">
          <ac:chgData name="Landon Rutter" userId="07c1aaa6c21e76e0" providerId="LiveId" clId="{AD7C8A4B-D8EA-4EF8-99BA-1E79199CAABD}" dt="2017-08-27T01:29:36.245" v="1533" actId="20577"/>
          <ac:spMkLst>
            <pc:docMk/>
            <pc:sldMk cId="118885039" sldId="268"/>
            <ac:spMk id="3" creationId="{223AD1E9-0B4B-4802-A0BE-107A19630A0B}"/>
          </ac:spMkLst>
        </pc:spChg>
        <pc:spChg chg="del">
          <ac:chgData name="Landon Rutter" userId="07c1aaa6c21e76e0" providerId="LiveId" clId="{AD7C8A4B-D8EA-4EF8-99BA-1E79199CAABD}" dt="2017-08-26T20:47:34.061" v="1104" actId="478"/>
          <ac:spMkLst>
            <pc:docMk/>
            <pc:sldMk cId="118885039" sldId="268"/>
            <ac:spMk id="6" creationId="{FCA85B43-F53D-4281-A73E-A3EDA2844496}"/>
          </ac:spMkLst>
        </pc:spChg>
        <pc:picChg chg="mod">
          <ac:chgData name="Landon Rutter" userId="07c1aaa6c21e76e0" providerId="LiveId" clId="{AD7C8A4B-D8EA-4EF8-99BA-1E79199CAABD}" dt="2017-08-26T21:59:34.086" v="1456" actId="1076"/>
          <ac:picMkLst>
            <pc:docMk/>
            <pc:sldMk cId="118885039" sldId="268"/>
            <ac:picMk id="5" creationId="{4644192C-E00A-43DF-B21E-A8FAF1F93F84}"/>
          </ac:picMkLst>
        </pc:picChg>
      </pc:sldChg>
      <pc:sldChg chg="add del">
        <pc:chgData name="Landon Rutter" userId="07c1aaa6c21e76e0" providerId="LiveId" clId="{AD7C8A4B-D8EA-4EF8-99BA-1E79199CAABD}" dt="2017-08-26T21:34:41.550" v="1186" actId="2696"/>
        <pc:sldMkLst>
          <pc:docMk/>
          <pc:sldMk cId="2322398395" sldId="269"/>
        </pc:sldMkLst>
      </pc:sldChg>
      <pc:sldChg chg="addSp delSp modSp add modAnim">
        <pc:chgData name="Landon Rutter" userId="07c1aaa6c21e76e0" providerId="LiveId" clId="{AD7C8A4B-D8EA-4EF8-99BA-1E79199CAABD}" dt="2017-08-27T01:42:44.947" v="1540"/>
        <pc:sldMkLst>
          <pc:docMk/>
          <pc:sldMk cId="2705622850" sldId="270"/>
        </pc:sldMkLst>
        <pc:spChg chg="add del">
          <ac:chgData name="Landon Rutter" userId="07c1aaa6c21e76e0" providerId="LiveId" clId="{AD7C8A4B-D8EA-4EF8-99BA-1E79199CAABD}" dt="2017-08-26T21:32:09.281" v="1149" actId="947"/>
          <ac:spMkLst>
            <pc:docMk/>
            <pc:sldMk cId="2705622850" sldId="270"/>
            <ac:spMk id="2" creationId="{028D4C93-DE29-4D91-9259-FC75B1A0D4B1}"/>
          </ac:spMkLst>
        </pc:spChg>
        <pc:spChg chg="add mod">
          <ac:chgData name="Landon Rutter" userId="07c1aaa6c21e76e0" providerId="LiveId" clId="{AD7C8A4B-D8EA-4EF8-99BA-1E79199CAABD}" dt="2017-08-26T21:32:57.166" v="1185" actId="947"/>
          <ac:spMkLst>
            <pc:docMk/>
            <pc:sldMk cId="2705622850" sldId="270"/>
            <ac:spMk id="3" creationId="{FF50F594-43DC-4291-9E48-E8CE007E3310}"/>
          </ac:spMkLst>
        </pc:spChg>
        <pc:spChg chg="mod">
          <ac:chgData name="Landon Rutter" userId="07c1aaa6c21e76e0" providerId="LiveId" clId="{AD7C8A4B-D8EA-4EF8-99BA-1E79199CAABD}" dt="2017-08-26T21:31:53.901" v="1145" actId="20577"/>
          <ac:spMkLst>
            <pc:docMk/>
            <pc:sldMk cId="2705622850" sldId="270"/>
            <ac:spMk id="6" creationId="{FCA85B43-F53D-4281-A73E-A3EDA2844496}"/>
          </ac:spMkLst>
        </pc:spChg>
      </pc:sldChg>
      <pc:sldChg chg="modSp add modAnim">
        <pc:chgData name="Landon Rutter" userId="07c1aaa6c21e76e0" providerId="LiveId" clId="{AD7C8A4B-D8EA-4EF8-99BA-1E79199CAABD}" dt="2017-08-27T01:47:56.706" v="1607"/>
        <pc:sldMkLst>
          <pc:docMk/>
          <pc:sldMk cId="125094395" sldId="271"/>
        </pc:sldMkLst>
        <pc:spChg chg="mod">
          <ac:chgData name="Landon Rutter" userId="07c1aaa6c21e76e0" providerId="LiveId" clId="{AD7C8A4B-D8EA-4EF8-99BA-1E79199CAABD}" dt="2017-08-26T21:37:43.697" v="1201" actId="20577"/>
          <ac:spMkLst>
            <pc:docMk/>
            <pc:sldMk cId="125094395" sldId="271"/>
            <ac:spMk id="2" creationId="{FD720862-0E2E-4D1A-9C05-74F461DAE723}"/>
          </ac:spMkLst>
        </pc:spChg>
        <pc:spChg chg="mod">
          <ac:chgData name="Landon Rutter" userId="07c1aaa6c21e76e0" providerId="LiveId" clId="{AD7C8A4B-D8EA-4EF8-99BA-1E79199CAABD}" dt="2017-08-27T01:00:58.869" v="1489" actId="947"/>
          <ac:spMkLst>
            <pc:docMk/>
            <pc:sldMk cId="125094395" sldId="271"/>
            <ac:spMk id="6" creationId="{FCA85B43-F53D-4281-A73E-A3EDA2844496}"/>
          </ac:spMkLst>
        </pc:spChg>
      </pc:sldChg>
      <pc:sldChg chg="addSp delSp modSp add modAnim">
        <pc:chgData name="Landon Rutter" userId="07c1aaa6c21e76e0" providerId="LiveId" clId="{AD7C8A4B-D8EA-4EF8-99BA-1E79199CAABD}" dt="2017-08-27T01:43:48.319" v="1558"/>
        <pc:sldMkLst>
          <pc:docMk/>
          <pc:sldMk cId="2309649231" sldId="272"/>
        </pc:sldMkLst>
        <pc:spChg chg="add del">
          <ac:chgData name="Landon Rutter" userId="07c1aaa6c21e76e0" providerId="LiveId" clId="{AD7C8A4B-D8EA-4EF8-99BA-1E79199CAABD}" dt="2017-08-26T21:42:31.762" v="1249" actId="20577"/>
          <ac:spMkLst>
            <pc:docMk/>
            <pc:sldMk cId="2309649231" sldId="272"/>
            <ac:spMk id="2" creationId="{2C4A1C4E-E1B8-4571-B25D-7B078AFBB175}"/>
          </ac:spMkLst>
        </pc:spChg>
        <pc:spChg chg="add mod">
          <ac:chgData name="Landon Rutter" userId="07c1aaa6c21e76e0" providerId="LiveId" clId="{AD7C8A4B-D8EA-4EF8-99BA-1E79199CAABD}" dt="2017-08-27T01:02:07.481" v="1507" actId="20577"/>
          <ac:spMkLst>
            <pc:docMk/>
            <pc:sldMk cId="2309649231" sldId="272"/>
            <ac:spMk id="3" creationId="{440AD384-8FB9-421C-ACBC-D5E5A15123D2}"/>
          </ac:spMkLst>
        </pc:spChg>
        <pc:spChg chg="mod">
          <ac:chgData name="Landon Rutter" userId="07c1aaa6c21e76e0" providerId="LiveId" clId="{AD7C8A4B-D8EA-4EF8-99BA-1E79199CAABD}" dt="2017-08-26T21:43:44.066" v="1302" actId="20577"/>
          <ac:spMkLst>
            <pc:docMk/>
            <pc:sldMk cId="2309649231" sldId="272"/>
            <ac:spMk id="6" creationId="{FCA85B43-F53D-4281-A73E-A3EDA2844496}"/>
          </ac:spMkLst>
        </pc:spChg>
        <pc:picChg chg="mod">
          <ac:chgData name="Landon Rutter" userId="07c1aaa6c21e76e0" providerId="LiveId" clId="{AD7C8A4B-D8EA-4EF8-99BA-1E79199CAABD}" dt="2017-08-26T21:42:56.894" v="1262" actId="1076"/>
          <ac:picMkLst>
            <pc:docMk/>
            <pc:sldMk cId="2309649231" sldId="272"/>
            <ac:picMk id="5" creationId="{4644192C-E00A-43DF-B21E-A8FAF1F93F84}"/>
          </ac:picMkLst>
        </pc:picChg>
      </pc:sldChg>
      <pc:sldChg chg="addSp delSp modSp add modAnim">
        <pc:chgData name="Landon Rutter" userId="07c1aaa6c21e76e0" providerId="LiveId" clId="{AD7C8A4B-D8EA-4EF8-99BA-1E79199CAABD}" dt="2017-08-27T01:44:00.063" v="1564"/>
        <pc:sldMkLst>
          <pc:docMk/>
          <pc:sldMk cId="4220273723" sldId="273"/>
        </pc:sldMkLst>
        <pc:spChg chg="add del">
          <ac:chgData name="Landon Rutter" userId="07c1aaa6c21e76e0" providerId="LiveId" clId="{AD7C8A4B-D8EA-4EF8-99BA-1E79199CAABD}" dt="2017-08-26T21:44:39.031" v="1312" actId="20577"/>
          <ac:spMkLst>
            <pc:docMk/>
            <pc:sldMk cId="4220273723" sldId="273"/>
            <ac:spMk id="2" creationId="{CB5BF475-5F5E-4C66-AB80-5E9CCE1D2505}"/>
          </ac:spMkLst>
        </pc:spChg>
        <pc:spChg chg="add mod">
          <ac:chgData name="Landon Rutter" userId="07c1aaa6c21e76e0" providerId="LiveId" clId="{AD7C8A4B-D8EA-4EF8-99BA-1E79199CAABD}" dt="2017-08-26T21:45:13.758" v="1340" actId="20577"/>
          <ac:spMkLst>
            <pc:docMk/>
            <pc:sldMk cId="4220273723" sldId="273"/>
            <ac:spMk id="4" creationId="{DBDA1942-3F98-45EF-A6DC-A3C782A1FC1C}"/>
          </ac:spMkLst>
        </pc:spChg>
        <pc:spChg chg="mod">
          <ac:chgData name="Landon Rutter" userId="07c1aaa6c21e76e0" providerId="LiveId" clId="{AD7C8A4B-D8EA-4EF8-99BA-1E79199CAABD}" dt="2017-08-26T21:45:22.561" v="1344" actId="20577"/>
          <ac:spMkLst>
            <pc:docMk/>
            <pc:sldMk cId="4220273723" sldId="273"/>
            <ac:spMk id="6" creationId="{FCA85B43-F53D-4281-A73E-A3EDA2844496}"/>
          </ac:spMkLst>
        </pc:spChg>
      </pc:sldChg>
      <pc:sldChg chg="modSp add ord modAnim">
        <pc:chgData name="Landon Rutter" userId="07c1aaa6c21e76e0" providerId="LiveId" clId="{AD7C8A4B-D8EA-4EF8-99BA-1E79199CAABD}" dt="2017-08-27T01:45:31.031" v="1580"/>
        <pc:sldMkLst>
          <pc:docMk/>
          <pc:sldMk cId="2305230516" sldId="274"/>
        </pc:sldMkLst>
        <pc:spChg chg="mod">
          <ac:chgData name="Landon Rutter" userId="07c1aaa6c21e76e0" providerId="LiveId" clId="{AD7C8A4B-D8EA-4EF8-99BA-1E79199CAABD}" dt="2017-08-27T01:29:18.717" v="1527" actId="20577"/>
          <ac:spMkLst>
            <pc:docMk/>
            <pc:sldMk cId="2305230516" sldId="274"/>
            <ac:spMk id="3" creationId="{223AD1E9-0B4B-4802-A0BE-107A19630A0B}"/>
          </ac:spMkLst>
        </pc:spChg>
        <pc:picChg chg="mod">
          <ac:chgData name="Landon Rutter" userId="07c1aaa6c21e76e0" providerId="LiveId" clId="{AD7C8A4B-D8EA-4EF8-99BA-1E79199CAABD}" dt="2017-08-26T21:58:13.292" v="1445" actId="1076"/>
          <ac:picMkLst>
            <pc:docMk/>
            <pc:sldMk cId="2305230516" sldId="274"/>
            <ac:picMk id="5" creationId="{4644192C-E00A-43DF-B21E-A8FAF1F93F84}"/>
          </ac:picMkLst>
        </pc:picChg>
      </pc:sldChg>
      <pc:sldChg chg="addSp modSp add">
        <pc:chgData name="Landon Rutter" userId="07c1aaa6c21e76e0" providerId="LiveId" clId="{AD7C8A4B-D8EA-4EF8-99BA-1E79199CAABD}" dt="2017-08-27T00:57:14.462" v="1477" actId="27614"/>
        <pc:sldMkLst>
          <pc:docMk/>
          <pc:sldMk cId="4227189295" sldId="275"/>
        </pc:sldMkLst>
        <pc:picChg chg="add mod">
          <ac:chgData name="Landon Rutter" userId="07c1aaa6c21e76e0" providerId="LiveId" clId="{AD7C8A4B-D8EA-4EF8-99BA-1E79199CAABD}" dt="2017-08-27T00:57:14.462" v="1477" actId="27614"/>
          <ac:picMkLst>
            <pc:docMk/>
            <pc:sldMk cId="4227189295" sldId="275"/>
            <ac:picMk id="3" creationId="{94ACB2FA-E32F-4CA1-94FF-D6AF59FA4E52}"/>
          </ac:picMkLst>
        </pc:picChg>
      </pc:sldChg>
      <pc:sldChg chg="add ord modAnim">
        <pc:chgData name="Landon Rutter" userId="07c1aaa6c21e76e0" providerId="LiveId" clId="{AD7C8A4B-D8EA-4EF8-99BA-1E79199CAABD}" dt="2017-08-27T01:46:22.836" v="1600"/>
        <pc:sldMkLst>
          <pc:docMk/>
          <pc:sldMk cId="4113406291" sldId="276"/>
        </pc:sldMkLst>
      </pc:sldChg>
      <pc:sldMasterChg chg="setBg modSldLayout">
        <pc:chgData name="Landon Rutter" userId="07c1aaa6c21e76e0" providerId="LiveId" clId="{AD7C8A4B-D8EA-4EF8-99BA-1E79199CAABD}" dt="2017-08-26T20:48:39.548" v="1112" actId="1076"/>
        <pc:sldMasterMkLst>
          <pc:docMk/>
          <pc:sldMasterMk cId="3384467921" sldId="2147483660"/>
        </pc:sldMasterMkLst>
        <pc:sldLayoutChg chg="setBg">
          <pc:chgData name="Landon Rutter" userId="07c1aaa6c21e76e0" providerId="LiveId" clId="{AD7C8A4B-D8EA-4EF8-99BA-1E79199CAABD}" dt="2017-08-26T20:48:39.548" v="1112" actId="1076"/>
          <pc:sldLayoutMkLst>
            <pc:docMk/>
            <pc:sldMasterMk cId="3384467921" sldId="2147483660"/>
            <pc:sldLayoutMk cId="2371058218" sldId="2147483661"/>
          </pc:sldLayoutMkLst>
        </pc:sldLayoutChg>
        <pc:sldLayoutChg chg="setBg">
          <pc:chgData name="Landon Rutter" userId="07c1aaa6c21e76e0" providerId="LiveId" clId="{AD7C8A4B-D8EA-4EF8-99BA-1E79199CAABD}" dt="2017-08-26T20:48:39.548" v="1112" actId="1076"/>
          <pc:sldLayoutMkLst>
            <pc:docMk/>
            <pc:sldMasterMk cId="3384467921" sldId="2147483660"/>
            <pc:sldLayoutMk cId="117238644" sldId="2147483662"/>
          </pc:sldLayoutMkLst>
        </pc:sldLayoutChg>
        <pc:sldLayoutChg chg="setBg">
          <pc:chgData name="Landon Rutter" userId="07c1aaa6c21e76e0" providerId="LiveId" clId="{AD7C8A4B-D8EA-4EF8-99BA-1E79199CAABD}" dt="2017-08-26T20:48:39.548" v="1112" actId="1076"/>
          <pc:sldLayoutMkLst>
            <pc:docMk/>
            <pc:sldMasterMk cId="3384467921" sldId="2147483660"/>
            <pc:sldLayoutMk cId="3566581407" sldId="2147483663"/>
          </pc:sldLayoutMkLst>
        </pc:sldLayoutChg>
        <pc:sldLayoutChg chg="setBg">
          <pc:chgData name="Landon Rutter" userId="07c1aaa6c21e76e0" providerId="LiveId" clId="{AD7C8A4B-D8EA-4EF8-99BA-1E79199CAABD}" dt="2017-08-26T20:48:39.548" v="1112" actId="1076"/>
          <pc:sldLayoutMkLst>
            <pc:docMk/>
            <pc:sldMasterMk cId="3384467921" sldId="2147483660"/>
            <pc:sldLayoutMk cId="1991382737" sldId="2147483664"/>
          </pc:sldLayoutMkLst>
        </pc:sldLayoutChg>
        <pc:sldLayoutChg chg="setBg">
          <pc:chgData name="Landon Rutter" userId="07c1aaa6c21e76e0" providerId="LiveId" clId="{AD7C8A4B-D8EA-4EF8-99BA-1E79199CAABD}" dt="2017-08-26T20:48:39.548" v="1112" actId="1076"/>
          <pc:sldLayoutMkLst>
            <pc:docMk/>
            <pc:sldMasterMk cId="3384467921" sldId="2147483660"/>
            <pc:sldLayoutMk cId="2904028997" sldId="2147483665"/>
          </pc:sldLayoutMkLst>
        </pc:sldLayoutChg>
        <pc:sldLayoutChg chg="setBg">
          <pc:chgData name="Landon Rutter" userId="07c1aaa6c21e76e0" providerId="LiveId" clId="{AD7C8A4B-D8EA-4EF8-99BA-1E79199CAABD}" dt="2017-08-26T20:48:39.548" v="1112" actId="1076"/>
          <pc:sldLayoutMkLst>
            <pc:docMk/>
            <pc:sldMasterMk cId="3384467921" sldId="2147483660"/>
            <pc:sldLayoutMk cId="1406095883" sldId="2147483666"/>
          </pc:sldLayoutMkLst>
        </pc:sldLayoutChg>
        <pc:sldLayoutChg chg="setBg">
          <pc:chgData name="Landon Rutter" userId="07c1aaa6c21e76e0" providerId="LiveId" clId="{AD7C8A4B-D8EA-4EF8-99BA-1E79199CAABD}" dt="2017-08-26T20:48:39.548" v="1112" actId="1076"/>
          <pc:sldLayoutMkLst>
            <pc:docMk/>
            <pc:sldMasterMk cId="3384467921" sldId="2147483660"/>
            <pc:sldLayoutMk cId="2675250730" sldId="2147483667"/>
          </pc:sldLayoutMkLst>
        </pc:sldLayoutChg>
        <pc:sldLayoutChg chg="setBg">
          <pc:chgData name="Landon Rutter" userId="07c1aaa6c21e76e0" providerId="LiveId" clId="{AD7C8A4B-D8EA-4EF8-99BA-1E79199CAABD}" dt="2017-08-26T20:48:39.548" v="1112" actId="1076"/>
          <pc:sldLayoutMkLst>
            <pc:docMk/>
            <pc:sldMasterMk cId="3384467921" sldId="2147483660"/>
            <pc:sldLayoutMk cId="524411771" sldId="2147483668"/>
          </pc:sldLayoutMkLst>
        </pc:sldLayoutChg>
        <pc:sldLayoutChg chg="setBg">
          <pc:chgData name="Landon Rutter" userId="07c1aaa6c21e76e0" providerId="LiveId" clId="{AD7C8A4B-D8EA-4EF8-99BA-1E79199CAABD}" dt="2017-08-26T20:48:39.548" v="1112" actId="1076"/>
          <pc:sldLayoutMkLst>
            <pc:docMk/>
            <pc:sldMasterMk cId="3384467921" sldId="2147483660"/>
            <pc:sldLayoutMk cId="458008293" sldId="2147483669"/>
          </pc:sldLayoutMkLst>
        </pc:sldLayoutChg>
        <pc:sldLayoutChg chg="setBg">
          <pc:chgData name="Landon Rutter" userId="07c1aaa6c21e76e0" providerId="LiveId" clId="{AD7C8A4B-D8EA-4EF8-99BA-1E79199CAABD}" dt="2017-08-26T20:48:39.548" v="1112" actId="1076"/>
          <pc:sldLayoutMkLst>
            <pc:docMk/>
            <pc:sldMasterMk cId="3384467921" sldId="2147483660"/>
            <pc:sldLayoutMk cId="12001194" sldId="2147483670"/>
          </pc:sldLayoutMkLst>
        </pc:sldLayoutChg>
        <pc:sldLayoutChg chg="setBg">
          <pc:chgData name="Landon Rutter" userId="07c1aaa6c21e76e0" providerId="LiveId" clId="{AD7C8A4B-D8EA-4EF8-99BA-1E79199CAABD}" dt="2017-08-26T20:48:39.548" v="1112" actId="1076"/>
          <pc:sldLayoutMkLst>
            <pc:docMk/>
            <pc:sldMasterMk cId="3384467921" sldId="2147483660"/>
            <pc:sldLayoutMk cId="3369696417" sldId="214748367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2DDE6B-46E4-48BC-A789-C8B05DA51A44}" type="datetimeFigureOut">
              <a:rPr lang="en-US" smtClean="0"/>
              <a:t>8/26/2017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078F6-FB68-48E1-8281-2F931E5B4A63}" type="slidenum">
              <a:rPr lang="en-US" smtClean="0"/>
              <a:t>‹#›</a:t>
            </a:fld>
            <a:endParaRPr lang="en-US"/>
          </a:p>
        </p:txBody>
      </p:sp>
    </p:spTree>
    <p:extLst>
      <p:ext uri="{BB962C8B-B14F-4D97-AF65-F5344CB8AC3E}">
        <p14:creationId xmlns:p14="http://schemas.microsoft.com/office/powerpoint/2010/main" val="2371058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2DDE6B-46E4-48BC-A789-C8B05DA51A44}" type="datetimeFigureOut">
              <a:rPr lang="en-US" smtClean="0"/>
              <a:t>8/26/2017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078F6-FB68-48E1-8281-2F931E5B4A63}" type="slidenum">
              <a:rPr lang="en-US" smtClean="0"/>
              <a:t>‹#›</a:t>
            </a:fld>
            <a:endParaRPr lang="en-US"/>
          </a:p>
        </p:txBody>
      </p:sp>
    </p:spTree>
    <p:extLst>
      <p:ext uri="{BB962C8B-B14F-4D97-AF65-F5344CB8AC3E}">
        <p14:creationId xmlns:p14="http://schemas.microsoft.com/office/powerpoint/2010/main" val="12001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2DDE6B-46E4-48BC-A789-C8B05DA51A44}" type="datetimeFigureOut">
              <a:rPr lang="en-US" smtClean="0"/>
              <a:t>8/26/2017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078F6-FB68-48E1-8281-2F931E5B4A63}" type="slidenum">
              <a:rPr lang="en-US" smtClean="0"/>
              <a:t>‹#›</a:t>
            </a:fld>
            <a:endParaRPr lang="en-US"/>
          </a:p>
        </p:txBody>
      </p:sp>
    </p:spTree>
    <p:extLst>
      <p:ext uri="{BB962C8B-B14F-4D97-AF65-F5344CB8AC3E}">
        <p14:creationId xmlns:p14="http://schemas.microsoft.com/office/powerpoint/2010/main" val="3369696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2DDE6B-46E4-48BC-A789-C8B05DA51A44}" type="datetimeFigureOut">
              <a:rPr lang="en-US" smtClean="0"/>
              <a:t>8/26/2017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078F6-FB68-48E1-8281-2F931E5B4A63}" type="slidenum">
              <a:rPr lang="en-US" smtClean="0"/>
              <a:t>‹#›</a:t>
            </a:fld>
            <a:endParaRPr lang="en-US"/>
          </a:p>
        </p:txBody>
      </p:sp>
    </p:spTree>
    <p:extLst>
      <p:ext uri="{BB962C8B-B14F-4D97-AF65-F5344CB8AC3E}">
        <p14:creationId xmlns:p14="http://schemas.microsoft.com/office/powerpoint/2010/main" val="11723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2DDE6B-46E4-48BC-A789-C8B05DA51A44}" type="datetimeFigureOut">
              <a:rPr lang="en-US" smtClean="0"/>
              <a:t>8/26/2017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078F6-FB68-48E1-8281-2F931E5B4A63}" type="slidenum">
              <a:rPr lang="en-US" smtClean="0"/>
              <a:t>‹#›</a:t>
            </a:fld>
            <a:endParaRPr lang="en-US"/>
          </a:p>
        </p:txBody>
      </p:sp>
    </p:spTree>
    <p:extLst>
      <p:ext uri="{BB962C8B-B14F-4D97-AF65-F5344CB8AC3E}">
        <p14:creationId xmlns:p14="http://schemas.microsoft.com/office/powerpoint/2010/main" val="3566581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2DDE6B-46E4-48BC-A789-C8B05DA51A44}" type="datetimeFigureOut">
              <a:rPr lang="en-US" smtClean="0"/>
              <a:t>8/26/2017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078F6-FB68-48E1-8281-2F931E5B4A63}" type="slidenum">
              <a:rPr lang="en-US" smtClean="0"/>
              <a:t>‹#›</a:t>
            </a:fld>
            <a:endParaRPr lang="en-US"/>
          </a:p>
        </p:txBody>
      </p:sp>
    </p:spTree>
    <p:extLst>
      <p:ext uri="{BB962C8B-B14F-4D97-AF65-F5344CB8AC3E}">
        <p14:creationId xmlns:p14="http://schemas.microsoft.com/office/powerpoint/2010/main" val="1991382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2DDE6B-46E4-48BC-A789-C8B05DA51A44}" type="datetimeFigureOut">
              <a:rPr lang="en-US" smtClean="0"/>
              <a:t>8/26/2017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A078F6-FB68-48E1-8281-2F931E5B4A63}" type="slidenum">
              <a:rPr lang="en-US" smtClean="0"/>
              <a:t>‹#›</a:t>
            </a:fld>
            <a:endParaRPr lang="en-US"/>
          </a:p>
        </p:txBody>
      </p:sp>
    </p:spTree>
    <p:extLst>
      <p:ext uri="{BB962C8B-B14F-4D97-AF65-F5344CB8AC3E}">
        <p14:creationId xmlns:p14="http://schemas.microsoft.com/office/powerpoint/2010/main" val="2904028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2DDE6B-46E4-48BC-A789-C8B05DA51A44}" type="datetimeFigureOut">
              <a:rPr lang="en-US" smtClean="0"/>
              <a:t>8/26/2017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A078F6-FB68-48E1-8281-2F931E5B4A63}" type="slidenum">
              <a:rPr lang="en-US" smtClean="0"/>
              <a:t>‹#›</a:t>
            </a:fld>
            <a:endParaRPr lang="en-US"/>
          </a:p>
        </p:txBody>
      </p:sp>
    </p:spTree>
    <p:extLst>
      <p:ext uri="{BB962C8B-B14F-4D97-AF65-F5344CB8AC3E}">
        <p14:creationId xmlns:p14="http://schemas.microsoft.com/office/powerpoint/2010/main" val="1406095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DDE6B-46E4-48BC-A789-C8B05DA51A44}" type="datetimeFigureOut">
              <a:rPr lang="en-US" smtClean="0"/>
              <a:t>8/26/2017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A078F6-FB68-48E1-8281-2F931E5B4A63}" type="slidenum">
              <a:rPr lang="en-US" smtClean="0"/>
              <a:t>‹#›</a:t>
            </a:fld>
            <a:endParaRPr lang="en-US"/>
          </a:p>
        </p:txBody>
      </p:sp>
    </p:spTree>
    <p:extLst>
      <p:ext uri="{BB962C8B-B14F-4D97-AF65-F5344CB8AC3E}">
        <p14:creationId xmlns:p14="http://schemas.microsoft.com/office/powerpoint/2010/main" val="2675250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2DDE6B-46E4-48BC-A789-C8B05DA51A44}" type="datetimeFigureOut">
              <a:rPr lang="en-US" smtClean="0"/>
              <a:t>8/26/2017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078F6-FB68-48E1-8281-2F931E5B4A63}" type="slidenum">
              <a:rPr lang="en-US" smtClean="0"/>
              <a:t>‹#›</a:t>
            </a:fld>
            <a:endParaRPr lang="en-US"/>
          </a:p>
        </p:txBody>
      </p:sp>
    </p:spTree>
    <p:extLst>
      <p:ext uri="{BB962C8B-B14F-4D97-AF65-F5344CB8AC3E}">
        <p14:creationId xmlns:p14="http://schemas.microsoft.com/office/powerpoint/2010/main" val="524411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2DDE6B-46E4-48BC-A789-C8B05DA51A44}" type="datetimeFigureOut">
              <a:rPr lang="en-US" smtClean="0"/>
              <a:t>8/26/2017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078F6-FB68-48E1-8281-2F931E5B4A63}" type="slidenum">
              <a:rPr lang="en-US" smtClean="0"/>
              <a:t>‹#›</a:t>
            </a:fld>
            <a:endParaRPr lang="en-US"/>
          </a:p>
        </p:txBody>
      </p:sp>
    </p:spTree>
    <p:extLst>
      <p:ext uri="{BB962C8B-B14F-4D97-AF65-F5344CB8AC3E}">
        <p14:creationId xmlns:p14="http://schemas.microsoft.com/office/powerpoint/2010/main" val="458008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DDE6B-46E4-48BC-A789-C8B05DA51A44}" type="datetimeFigureOut">
              <a:rPr lang="en-US" smtClean="0"/>
              <a:t>8/26/2017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A078F6-FB68-48E1-8281-2F931E5B4A63}" type="slidenum">
              <a:rPr lang="en-US" smtClean="0"/>
              <a:t>‹#›</a:t>
            </a:fld>
            <a:endParaRPr lang="en-US"/>
          </a:p>
        </p:txBody>
      </p:sp>
    </p:spTree>
    <p:extLst>
      <p:ext uri="{BB962C8B-B14F-4D97-AF65-F5344CB8AC3E}">
        <p14:creationId xmlns:p14="http://schemas.microsoft.com/office/powerpoint/2010/main" val="33844679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person&#10;&#10;Description generated with high confidence">
            <a:extLst>
              <a:ext uri="{FF2B5EF4-FFF2-40B4-BE49-F238E27FC236}">
                <a16:creationId xmlns:a16="http://schemas.microsoft.com/office/drawing/2014/main" id="{94ACB2FA-E32F-4CA1-94FF-D6AF59FA4E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227189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person&#10;&#10;Description generated with high confidence">
            <a:extLst>
              <a:ext uri="{FF2B5EF4-FFF2-40B4-BE49-F238E27FC236}">
                <a16:creationId xmlns:a16="http://schemas.microsoft.com/office/drawing/2014/main" id="{4644192C-E00A-43DF-B21E-A8FAF1F93F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6" name="TextBox 5">
            <a:extLst>
              <a:ext uri="{FF2B5EF4-FFF2-40B4-BE49-F238E27FC236}">
                <a16:creationId xmlns:a16="http://schemas.microsoft.com/office/drawing/2014/main" id="{FCA85B43-F53D-4281-A73E-A3EDA2844496}"/>
              </a:ext>
            </a:extLst>
          </p:cNvPr>
          <p:cNvSpPr txBox="1"/>
          <p:nvPr/>
        </p:nvSpPr>
        <p:spPr>
          <a:xfrm>
            <a:off x="511978" y="547688"/>
            <a:ext cx="8120063" cy="3354765"/>
          </a:xfrm>
          <a:prstGeom prst="rect">
            <a:avLst/>
          </a:prstGeom>
          <a:noFill/>
        </p:spPr>
        <p:txBody>
          <a:bodyPr wrap="square" rtlCol="0">
            <a:spAutoFit/>
          </a:bodyPr>
          <a:lstStyle/>
          <a:p>
            <a:r>
              <a:rPr lang="en-US" sz="3200" b="1" dirty="0">
                <a:solidFill>
                  <a:srgbClr val="44443C"/>
                </a:solidFill>
                <a:latin typeface="Arial Narrow" panose="020B0606020202030204" pitchFamily="34" charset="0"/>
              </a:rPr>
              <a:t>2 Kings 5:26-27</a:t>
            </a:r>
          </a:p>
          <a:p>
            <a:endParaRPr lang="en-US" sz="2000" b="1" dirty="0">
              <a:solidFill>
                <a:srgbClr val="44443C"/>
              </a:solidFill>
              <a:latin typeface="Arial Narrow" panose="020B0606020202030204" pitchFamily="34" charset="0"/>
            </a:endParaRPr>
          </a:p>
          <a:p>
            <a:r>
              <a:rPr lang="en-US" sz="3200" baseline="30000" dirty="0">
                <a:solidFill>
                  <a:srgbClr val="44443C"/>
                </a:solidFill>
                <a:latin typeface="Arial Narrow" panose="020B0606020202030204" pitchFamily="34" charset="0"/>
              </a:rPr>
              <a:t>26</a:t>
            </a:r>
            <a:r>
              <a:rPr lang="en-US" sz="3200" dirty="0">
                <a:solidFill>
                  <a:srgbClr val="44443C"/>
                </a:solidFill>
                <a:latin typeface="Arial Narrow" panose="020B0606020202030204" pitchFamily="34" charset="0"/>
              </a:rPr>
              <a:t> But he said to him, “Did not my heart go when the man turned from his chariot to meet you? Was it a time to accept money and garments, olive orchards and vineyards, sheep and oxen, male servants and female servants? </a:t>
            </a:r>
          </a:p>
        </p:txBody>
      </p:sp>
      <p:sp>
        <p:nvSpPr>
          <p:cNvPr id="2" name="Rectangle 1">
            <a:extLst>
              <a:ext uri="{FF2B5EF4-FFF2-40B4-BE49-F238E27FC236}">
                <a16:creationId xmlns:a16="http://schemas.microsoft.com/office/drawing/2014/main" id="{8B82A806-44AB-4237-ADCA-5703E081EA1C}"/>
              </a:ext>
            </a:extLst>
          </p:cNvPr>
          <p:cNvSpPr/>
          <p:nvPr/>
        </p:nvSpPr>
        <p:spPr>
          <a:xfrm>
            <a:off x="511977" y="3290800"/>
            <a:ext cx="8120063" cy="1569660"/>
          </a:xfrm>
          <a:prstGeom prst="rect">
            <a:avLst/>
          </a:prstGeom>
        </p:spPr>
        <p:txBody>
          <a:bodyPr wrap="square">
            <a:spAutoFit/>
          </a:bodyPr>
          <a:lstStyle/>
          <a:p>
            <a:r>
              <a:rPr lang="en-US" sz="3200" baseline="30000" dirty="0">
                <a:solidFill>
                  <a:srgbClr val="44443C"/>
                </a:solidFill>
                <a:latin typeface="Arial Narrow" panose="020B0606020202030204" pitchFamily="34" charset="0"/>
              </a:rPr>
              <a:t>                                           27</a:t>
            </a:r>
            <a:r>
              <a:rPr lang="en-US" sz="3200" b="1" baseline="30000" dirty="0">
                <a:solidFill>
                  <a:srgbClr val="44443C"/>
                </a:solidFill>
                <a:latin typeface="Arial Narrow" panose="020B0606020202030204" pitchFamily="34" charset="0"/>
              </a:rPr>
              <a:t> </a:t>
            </a:r>
            <a:r>
              <a:rPr lang="en-US" sz="3200" dirty="0">
                <a:solidFill>
                  <a:srgbClr val="44443C"/>
                </a:solidFill>
                <a:latin typeface="Arial Narrow" panose="020B0606020202030204" pitchFamily="34" charset="0"/>
              </a:rPr>
              <a:t>Therefore the leprosy of Naaman shall cling to you and to your descendants forever.” So he went out from his presence a leper, like snow.</a:t>
            </a:r>
          </a:p>
        </p:txBody>
      </p:sp>
    </p:spTree>
    <p:extLst>
      <p:ext uri="{BB962C8B-B14F-4D97-AF65-F5344CB8AC3E}">
        <p14:creationId xmlns:p14="http://schemas.microsoft.com/office/powerpoint/2010/main" val="306031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person&#10;&#10;Description generated with high confidence">
            <a:extLst>
              <a:ext uri="{FF2B5EF4-FFF2-40B4-BE49-F238E27FC236}">
                <a16:creationId xmlns:a16="http://schemas.microsoft.com/office/drawing/2014/main" id="{4644192C-E00A-43DF-B21E-A8FAF1F93F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3" name="Rectangle 2">
            <a:extLst>
              <a:ext uri="{FF2B5EF4-FFF2-40B4-BE49-F238E27FC236}">
                <a16:creationId xmlns:a16="http://schemas.microsoft.com/office/drawing/2014/main" id="{223AD1E9-0B4B-4802-A0BE-107A19630A0B}"/>
              </a:ext>
            </a:extLst>
          </p:cNvPr>
          <p:cNvSpPr/>
          <p:nvPr/>
        </p:nvSpPr>
        <p:spPr>
          <a:xfrm>
            <a:off x="576785" y="1136069"/>
            <a:ext cx="7990449" cy="4585871"/>
          </a:xfrm>
          <a:prstGeom prst="rect">
            <a:avLst/>
          </a:prstGeom>
        </p:spPr>
        <p:txBody>
          <a:bodyPr wrap="square">
            <a:spAutoFit/>
          </a:bodyPr>
          <a:lstStyle/>
          <a:p>
            <a:pPr marL="514350" indent="-514350">
              <a:buAutoNum type="arabicPeriod"/>
            </a:pPr>
            <a:r>
              <a:rPr lang="en-US" sz="3200" b="1" dirty="0">
                <a:solidFill>
                  <a:srgbClr val="44443C"/>
                </a:solidFill>
                <a:latin typeface="Arial Narrow" panose="020B0606020202030204" pitchFamily="34" charset="0"/>
              </a:rPr>
              <a:t>Godly surroundings don’t guarantee </a:t>
            </a:r>
          </a:p>
          <a:p>
            <a:r>
              <a:rPr lang="en-US" sz="3200" b="1" dirty="0">
                <a:solidFill>
                  <a:srgbClr val="44443C"/>
                </a:solidFill>
                <a:latin typeface="Arial Narrow" panose="020B0606020202030204" pitchFamily="34" charset="0"/>
              </a:rPr>
              <a:t>      a Godly heart  </a:t>
            </a:r>
          </a:p>
          <a:p>
            <a:r>
              <a:rPr lang="en-US" sz="3200" b="1" dirty="0">
                <a:solidFill>
                  <a:srgbClr val="44443C"/>
                </a:solidFill>
                <a:latin typeface="Arial Narrow" panose="020B0606020202030204" pitchFamily="34" charset="0"/>
              </a:rPr>
              <a:t>	 </a:t>
            </a:r>
            <a:r>
              <a:rPr lang="en-US" sz="3200" dirty="0">
                <a:solidFill>
                  <a:srgbClr val="44443C"/>
                </a:solidFill>
                <a:latin typeface="Arial Narrow" panose="020B0606020202030204" pitchFamily="34" charset="0"/>
              </a:rPr>
              <a:t>(Matt. 26:25; 2 Tim. 4:10)</a:t>
            </a:r>
          </a:p>
          <a:p>
            <a:endParaRPr lang="en-US" sz="1200" dirty="0">
              <a:solidFill>
                <a:srgbClr val="44443C"/>
              </a:solidFill>
              <a:latin typeface="Arial Narrow" panose="020B0606020202030204" pitchFamily="34" charset="0"/>
            </a:endParaRPr>
          </a:p>
          <a:p>
            <a:pPr marL="514350" indent="-514350">
              <a:buAutoNum type="arabicPeriod" startAt="2"/>
            </a:pPr>
            <a:r>
              <a:rPr lang="en-US" sz="3200" b="1" dirty="0">
                <a:solidFill>
                  <a:srgbClr val="44443C"/>
                </a:solidFill>
                <a:latin typeface="Arial Narrow" panose="020B0606020202030204" pitchFamily="34" charset="0"/>
              </a:rPr>
              <a:t>Resist temptation to resist sin </a:t>
            </a:r>
          </a:p>
          <a:p>
            <a:r>
              <a:rPr lang="en-US" sz="3200" dirty="0">
                <a:solidFill>
                  <a:srgbClr val="44443C"/>
                </a:solidFill>
                <a:latin typeface="Arial Narrow" panose="020B0606020202030204" pitchFamily="34" charset="0"/>
              </a:rPr>
              <a:t>	 (Mk. 14:38; 2 Sam. 11)</a:t>
            </a:r>
          </a:p>
          <a:p>
            <a:endParaRPr lang="en-US" sz="1200" dirty="0">
              <a:solidFill>
                <a:srgbClr val="44443C"/>
              </a:solidFill>
              <a:latin typeface="Arial Narrow" panose="020B0606020202030204" pitchFamily="34" charset="0"/>
            </a:endParaRPr>
          </a:p>
          <a:p>
            <a:pPr marL="514350" indent="-514350">
              <a:buAutoNum type="arabicPeriod" startAt="3"/>
            </a:pPr>
            <a:r>
              <a:rPr lang="en-US" sz="3200" b="1" dirty="0">
                <a:solidFill>
                  <a:srgbClr val="44443C"/>
                </a:solidFill>
                <a:latin typeface="Arial Narrow" panose="020B0606020202030204" pitchFamily="34" charset="0"/>
              </a:rPr>
              <a:t>It doesn’t take much to come between </a:t>
            </a:r>
          </a:p>
          <a:p>
            <a:pPr lvl="1"/>
            <a:r>
              <a:rPr lang="en-US" sz="3200" b="1" dirty="0">
                <a:solidFill>
                  <a:srgbClr val="44443C"/>
                </a:solidFill>
                <a:latin typeface="Arial Narrow" panose="020B0606020202030204" pitchFamily="34" charset="0"/>
              </a:rPr>
              <a:t> ourselves and God  </a:t>
            </a:r>
          </a:p>
          <a:p>
            <a:pPr lvl="1"/>
            <a:r>
              <a:rPr lang="en-US" sz="3200" b="1" dirty="0">
                <a:solidFill>
                  <a:srgbClr val="44443C"/>
                </a:solidFill>
                <a:latin typeface="Arial Narrow" panose="020B0606020202030204" pitchFamily="34" charset="0"/>
              </a:rPr>
              <a:t> </a:t>
            </a:r>
            <a:r>
              <a:rPr lang="en-US" sz="3200" dirty="0">
                <a:solidFill>
                  <a:srgbClr val="44443C"/>
                </a:solidFill>
                <a:latin typeface="Arial Narrow" panose="020B0606020202030204" pitchFamily="34" charset="0"/>
              </a:rPr>
              <a:t>(Matt. 26:15; Gen. 25:34)</a:t>
            </a:r>
          </a:p>
          <a:p>
            <a:endParaRPr lang="en-US" sz="1200" dirty="0">
              <a:solidFill>
                <a:srgbClr val="44443C"/>
              </a:solidFill>
              <a:latin typeface="Arial Narrow" panose="020B0606020202030204" pitchFamily="34" charset="0"/>
            </a:endParaRPr>
          </a:p>
        </p:txBody>
      </p:sp>
    </p:spTree>
    <p:extLst>
      <p:ext uri="{BB962C8B-B14F-4D97-AF65-F5344CB8AC3E}">
        <p14:creationId xmlns:p14="http://schemas.microsoft.com/office/powerpoint/2010/main" val="2305230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1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1500"/>
                                        <p:tgtEl>
                                          <p:spTgt spid="3">
                                            <p:txEl>
                                              <p:pRg st="7" end="7"/>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1500"/>
                                        <p:tgtEl>
                                          <p:spTgt spid="3">
                                            <p:txEl>
                                              <p:pRg st="8" end="8"/>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1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person&#10;&#10;Description generated with high confidence">
            <a:extLst>
              <a:ext uri="{FF2B5EF4-FFF2-40B4-BE49-F238E27FC236}">
                <a16:creationId xmlns:a16="http://schemas.microsoft.com/office/drawing/2014/main" id="{4644192C-E00A-43DF-B21E-A8FAF1F93F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a:stretch/>
        </p:blipFill>
        <p:spPr>
          <a:xfrm>
            <a:off x="0" y="10"/>
            <a:ext cx="9143980" cy="6857990"/>
          </a:xfrm>
          <a:prstGeom prst="rect">
            <a:avLst/>
          </a:prstGeom>
        </p:spPr>
      </p:pic>
      <p:sp>
        <p:nvSpPr>
          <p:cNvPr id="3" name="Rectangle 2">
            <a:extLst>
              <a:ext uri="{FF2B5EF4-FFF2-40B4-BE49-F238E27FC236}">
                <a16:creationId xmlns:a16="http://schemas.microsoft.com/office/drawing/2014/main" id="{223AD1E9-0B4B-4802-A0BE-107A19630A0B}"/>
              </a:ext>
            </a:extLst>
          </p:cNvPr>
          <p:cNvSpPr/>
          <p:nvPr/>
        </p:nvSpPr>
        <p:spPr>
          <a:xfrm>
            <a:off x="576765" y="1720845"/>
            <a:ext cx="7990449" cy="2246769"/>
          </a:xfrm>
          <a:prstGeom prst="rect">
            <a:avLst/>
          </a:prstGeom>
        </p:spPr>
        <p:txBody>
          <a:bodyPr wrap="square">
            <a:spAutoFit/>
          </a:bodyPr>
          <a:lstStyle/>
          <a:p>
            <a:r>
              <a:rPr lang="en-US" sz="3200" b="1" dirty="0">
                <a:solidFill>
                  <a:srgbClr val="44443C"/>
                </a:solidFill>
                <a:latin typeface="Arial Narrow" panose="020B0606020202030204" pitchFamily="34" charset="0"/>
              </a:rPr>
              <a:t>4.	 Sin can’t be hidden from God</a:t>
            </a:r>
            <a:r>
              <a:rPr lang="en-US" sz="3200" dirty="0">
                <a:solidFill>
                  <a:srgbClr val="44443C"/>
                </a:solidFill>
                <a:latin typeface="Arial Narrow" panose="020B0606020202030204" pitchFamily="34" charset="0"/>
              </a:rPr>
              <a:t> </a:t>
            </a:r>
          </a:p>
          <a:p>
            <a:r>
              <a:rPr lang="en-US" sz="3200" dirty="0">
                <a:solidFill>
                  <a:srgbClr val="44443C"/>
                </a:solidFill>
                <a:latin typeface="Arial Narrow" panose="020B0606020202030204" pitchFamily="34" charset="0"/>
              </a:rPr>
              <a:t>	 (Heb. 4:13; Rom. 2:16)</a:t>
            </a:r>
          </a:p>
          <a:p>
            <a:endParaRPr lang="en-US" sz="1200" dirty="0">
              <a:solidFill>
                <a:srgbClr val="44443C"/>
              </a:solidFill>
              <a:latin typeface="Arial Narrow" panose="020B0606020202030204" pitchFamily="34" charset="0"/>
            </a:endParaRPr>
          </a:p>
          <a:p>
            <a:r>
              <a:rPr lang="en-US" sz="3200" b="1" dirty="0">
                <a:solidFill>
                  <a:srgbClr val="44443C"/>
                </a:solidFill>
                <a:latin typeface="Arial Narrow" panose="020B0606020202030204" pitchFamily="34" charset="0"/>
              </a:rPr>
              <a:t>5.	 Sin will eventually lead to death</a:t>
            </a:r>
          </a:p>
          <a:p>
            <a:pPr lvl="1"/>
            <a:r>
              <a:rPr lang="en-US" sz="3200" dirty="0">
                <a:solidFill>
                  <a:srgbClr val="44443C"/>
                </a:solidFill>
                <a:latin typeface="Arial Narrow" panose="020B0606020202030204" pitchFamily="34" charset="0"/>
              </a:rPr>
              <a:t> (</a:t>
            </a:r>
            <a:r>
              <a:rPr lang="en-US" sz="3200" dirty="0" err="1">
                <a:solidFill>
                  <a:srgbClr val="44443C"/>
                </a:solidFill>
                <a:latin typeface="Arial Narrow" panose="020B0606020202030204" pitchFamily="34" charset="0"/>
              </a:rPr>
              <a:t>Js</a:t>
            </a:r>
            <a:r>
              <a:rPr lang="en-US" sz="3200" dirty="0">
                <a:solidFill>
                  <a:srgbClr val="44443C"/>
                </a:solidFill>
                <a:latin typeface="Arial Narrow" panose="020B0606020202030204" pitchFamily="34" charset="0"/>
              </a:rPr>
              <a:t>. 1:14:15; Ezek. 18:20)</a:t>
            </a:r>
          </a:p>
        </p:txBody>
      </p:sp>
    </p:spTree>
    <p:extLst>
      <p:ext uri="{BB962C8B-B14F-4D97-AF65-F5344CB8AC3E}">
        <p14:creationId xmlns:p14="http://schemas.microsoft.com/office/powerpoint/2010/main" val="11888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1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person&#10;&#10;Description generated with high confidence">
            <a:extLst>
              <a:ext uri="{FF2B5EF4-FFF2-40B4-BE49-F238E27FC236}">
                <a16:creationId xmlns:a16="http://schemas.microsoft.com/office/drawing/2014/main" id="{94ACB2FA-E32F-4CA1-94FF-D6AF59FA4E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11340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person&#10;&#10;Description generated with high confidence">
            <a:extLst>
              <a:ext uri="{FF2B5EF4-FFF2-40B4-BE49-F238E27FC236}">
                <a16:creationId xmlns:a16="http://schemas.microsoft.com/office/drawing/2014/main" id="{4644192C-E00A-43DF-B21E-A8FAF1F93F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6" name="TextBox 5">
            <a:extLst>
              <a:ext uri="{FF2B5EF4-FFF2-40B4-BE49-F238E27FC236}">
                <a16:creationId xmlns:a16="http://schemas.microsoft.com/office/drawing/2014/main" id="{FCA85B43-F53D-4281-A73E-A3EDA2844496}"/>
              </a:ext>
            </a:extLst>
          </p:cNvPr>
          <p:cNvSpPr txBox="1"/>
          <p:nvPr/>
        </p:nvSpPr>
        <p:spPr>
          <a:xfrm>
            <a:off x="511978" y="547688"/>
            <a:ext cx="8120063" cy="3354765"/>
          </a:xfrm>
          <a:prstGeom prst="rect">
            <a:avLst/>
          </a:prstGeom>
          <a:noFill/>
        </p:spPr>
        <p:txBody>
          <a:bodyPr wrap="square" rtlCol="0">
            <a:spAutoFit/>
          </a:bodyPr>
          <a:lstStyle/>
          <a:p>
            <a:r>
              <a:rPr lang="en-US" sz="3200" b="1" dirty="0">
                <a:solidFill>
                  <a:srgbClr val="44443C"/>
                </a:solidFill>
                <a:latin typeface="Arial Narrow" panose="020B0606020202030204" pitchFamily="34" charset="0"/>
              </a:rPr>
              <a:t>2 Kings 5:15</a:t>
            </a:r>
          </a:p>
          <a:p>
            <a:endParaRPr lang="en-US" sz="2000" b="1" dirty="0">
              <a:solidFill>
                <a:srgbClr val="44443C"/>
              </a:solidFill>
              <a:latin typeface="Arial Narrow" panose="020B0606020202030204" pitchFamily="34" charset="0"/>
            </a:endParaRPr>
          </a:p>
          <a:p>
            <a:r>
              <a:rPr lang="en-US" sz="3200" baseline="30000" dirty="0">
                <a:solidFill>
                  <a:srgbClr val="44443C"/>
                </a:solidFill>
                <a:latin typeface="Arial Narrow" panose="020B0606020202030204" pitchFamily="34" charset="0"/>
              </a:rPr>
              <a:t>15</a:t>
            </a:r>
            <a:r>
              <a:rPr lang="en-US" sz="3200" dirty="0">
                <a:solidFill>
                  <a:srgbClr val="44443C"/>
                </a:solidFill>
                <a:latin typeface="Arial Narrow" panose="020B0606020202030204" pitchFamily="34" charset="0"/>
              </a:rPr>
              <a:t> Then he returned to the man of God, he and all his company, and he came and stood before him. And he said, “Behold, I know that there is no God in all the earth but in Israel; so accept now a present from your servant.”</a:t>
            </a:r>
          </a:p>
        </p:txBody>
      </p:sp>
    </p:spTree>
    <p:extLst>
      <p:ext uri="{BB962C8B-B14F-4D97-AF65-F5344CB8AC3E}">
        <p14:creationId xmlns:p14="http://schemas.microsoft.com/office/powerpoint/2010/main" val="1554939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person&#10;&#10;Description generated with high confidence">
            <a:extLst>
              <a:ext uri="{FF2B5EF4-FFF2-40B4-BE49-F238E27FC236}">
                <a16:creationId xmlns:a16="http://schemas.microsoft.com/office/drawing/2014/main" id="{4644192C-E00A-43DF-B21E-A8FAF1F93F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6" name="TextBox 5">
            <a:extLst>
              <a:ext uri="{FF2B5EF4-FFF2-40B4-BE49-F238E27FC236}">
                <a16:creationId xmlns:a16="http://schemas.microsoft.com/office/drawing/2014/main" id="{FCA85B43-F53D-4281-A73E-A3EDA2844496}"/>
              </a:ext>
            </a:extLst>
          </p:cNvPr>
          <p:cNvSpPr txBox="1"/>
          <p:nvPr/>
        </p:nvSpPr>
        <p:spPr>
          <a:xfrm>
            <a:off x="511978" y="547688"/>
            <a:ext cx="8120063" cy="3354765"/>
          </a:xfrm>
          <a:prstGeom prst="rect">
            <a:avLst/>
          </a:prstGeom>
          <a:noFill/>
        </p:spPr>
        <p:txBody>
          <a:bodyPr wrap="square" rtlCol="0">
            <a:spAutoFit/>
          </a:bodyPr>
          <a:lstStyle/>
          <a:p>
            <a:r>
              <a:rPr lang="en-US" sz="3200" b="1" dirty="0">
                <a:solidFill>
                  <a:srgbClr val="44443C"/>
                </a:solidFill>
                <a:latin typeface="Arial Narrow" panose="020B0606020202030204" pitchFamily="34" charset="0"/>
              </a:rPr>
              <a:t>2 Kings 5:15-16</a:t>
            </a:r>
          </a:p>
          <a:p>
            <a:endParaRPr lang="en-US" sz="2000" b="1" dirty="0">
              <a:solidFill>
                <a:srgbClr val="44443C"/>
              </a:solidFill>
              <a:latin typeface="Arial Narrow" panose="020B0606020202030204" pitchFamily="34" charset="0"/>
            </a:endParaRPr>
          </a:p>
          <a:p>
            <a:r>
              <a:rPr lang="en-US" sz="3200" baseline="30000" dirty="0">
                <a:solidFill>
                  <a:srgbClr val="44443C"/>
                </a:solidFill>
                <a:latin typeface="Arial Narrow" panose="020B0606020202030204" pitchFamily="34" charset="0"/>
              </a:rPr>
              <a:t>15</a:t>
            </a:r>
            <a:r>
              <a:rPr lang="en-US" sz="3200" dirty="0">
                <a:solidFill>
                  <a:srgbClr val="44443C"/>
                </a:solidFill>
                <a:latin typeface="Arial Narrow" panose="020B0606020202030204" pitchFamily="34" charset="0"/>
              </a:rPr>
              <a:t> Then he returned to the man of God, he and all his company, and he came and stood before him. And he said, “Behold, I know that there is no God in all the earth but in Israel; so accept now a present from your servant.”</a:t>
            </a:r>
          </a:p>
        </p:txBody>
      </p:sp>
      <p:sp>
        <p:nvSpPr>
          <p:cNvPr id="3" name="Rectangle 2">
            <a:extLst>
              <a:ext uri="{FF2B5EF4-FFF2-40B4-BE49-F238E27FC236}">
                <a16:creationId xmlns:a16="http://schemas.microsoft.com/office/drawing/2014/main" id="{FF50F594-43DC-4291-9E48-E8CE007E3310}"/>
              </a:ext>
            </a:extLst>
          </p:cNvPr>
          <p:cNvSpPr/>
          <p:nvPr/>
        </p:nvSpPr>
        <p:spPr>
          <a:xfrm>
            <a:off x="511977" y="3287766"/>
            <a:ext cx="8120063" cy="1569660"/>
          </a:xfrm>
          <a:prstGeom prst="rect">
            <a:avLst/>
          </a:prstGeom>
        </p:spPr>
        <p:txBody>
          <a:bodyPr wrap="square">
            <a:spAutoFit/>
          </a:bodyPr>
          <a:lstStyle/>
          <a:p>
            <a:r>
              <a:rPr lang="en-US" sz="3200" dirty="0">
                <a:solidFill>
                  <a:srgbClr val="44443C"/>
                </a:solidFill>
                <a:latin typeface="Arial Narrow" panose="020B0606020202030204" pitchFamily="34" charset="0"/>
              </a:rPr>
              <a:t>               </a:t>
            </a:r>
            <a:r>
              <a:rPr lang="en-US" sz="3200" baseline="30000" dirty="0">
                <a:solidFill>
                  <a:srgbClr val="44443C"/>
                </a:solidFill>
                <a:latin typeface="Arial Narrow" panose="020B0606020202030204" pitchFamily="34" charset="0"/>
              </a:rPr>
              <a:t>16</a:t>
            </a:r>
            <a:r>
              <a:rPr lang="en-US" sz="3200" dirty="0">
                <a:solidFill>
                  <a:srgbClr val="44443C"/>
                </a:solidFill>
                <a:latin typeface="Arial Narrow" panose="020B0606020202030204" pitchFamily="34" charset="0"/>
              </a:rPr>
              <a:t> But he said, “As the Lord lives, before whom I stand, I will receive none.” And he urged him to take it, but he refused. </a:t>
            </a:r>
          </a:p>
        </p:txBody>
      </p:sp>
    </p:spTree>
    <p:extLst>
      <p:ext uri="{BB962C8B-B14F-4D97-AF65-F5344CB8AC3E}">
        <p14:creationId xmlns:p14="http://schemas.microsoft.com/office/powerpoint/2010/main" val="2705622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person&#10;&#10;Description generated with high confidence">
            <a:extLst>
              <a:ext uri="{FF2B5EF4-FFF2-40B4-BE49-F238E27FC236}">
                <a16:creationId xmlns:a16="http://schemas.microsoft.com/office/drawing/2014/main" id="{4644192C-E00A-43DF-B21E-A8FAF1F93F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6" name="TextBox 5">
            <a:extLst>
              <a:ext uri="{FF2B5EF4-FFF2-40B4-BE49-F238E27FC236}">
                <a16:creationId xmlns:a16="http://schemas.microsoft.com/office/drawing/2014/main" id="{FCA85B43-F53D-4281-A73E-A3EDA2844496}"/>
              </a:ext>
            </a:extLst>
          </p:cNvPr>
          <p:cNvSpPr txBox="1"/>
          <p:nvPr/>
        </p:nvSpPr>
        <p:spPr>
          <a:xfrm>
            <a:off x="511978" y="547688"/>
            <a:ext cx="8120063" cy="3354765"/>
          </a:xfrm>
          <a:prstGeom prst="rect">
            <a:avLst/>
          </a:prstGeom>
          <a:noFill/>
        </p:spPr>
        <p:txBody>
          <a:bodyPr wrap="square" rtlCol="0">
            <a:spAutoFit/>
          </a:bodyPr>
          <a:lstStyle/>
          <a:p>
            <a:r>
              <a:rPr lang="en-US" sz="3200" b="1" dirty="0">
                <a:solidFill>
                  <a:srgbClr val="44443C"/>
                </a:solidFill>
                <a:latin typeface="Arial Narrow" panose="020B0606020202030204" pitchFamily="34" charset="0"/>
              </a:rPr>
              <a:t>2 Kings 5:20</a:t>
            </a:r>
          </a:p>
          <a:p>
            <a:endParaRPr lang="en-US" sz="2000" b="1" dirty="0">
              <a:solidFill>
                <a:srgbClr val="44443C"/>
              </a:solidFill>
              <a:latin typeface="Arial Narrow" panose="020B0606020202030204" pitchFamily="34" charset="0"/>
            </a:endParaRPr>
          </a:p>
          <a:p>
            <a:r>
              <a:rPr lang="en-US" sz="3200" baseline="30000" dirty="0">
                <a:solidFill>
                  <a:srgbClr val="44443C"/>
                </a:solidFill>
                <a:latin typeface="Arial Narrow" panose="020B0606020202030204" pitchFamily="34" charset="0"/>
              </a:rPr>
              <a:t>20</a:t>
            </a:r>
            <a:r>
              <a:rPr lang="en-US" sz="3200" dirty="0">
                <a:solidFill>
                  <a:srgbClr val="44443C"/>
                </a:solidFill>
                <a:latin typeface="Arial Narrow" panose="020B0606020202030204" pitchFamily="34" charset="0"/>
              </a:rPr>
              <a:t> </a:t>
            </a:r>
            <a:r>
              <a:rPr lang="en-US" sz="3200" dirty="0" err="1">
                <a:solidFill>
                  <a:srgbClr val="44443C"/>
                </a:solidFill>
                <a:latin typeface="Arial Narrow" panose="020B0606020202030204" pitchFamily="34" charset="0"/>
              </a:rPr>
              <a:t>Gehazi</a:t>
            </a:r>
            <a:r>
              <a:rPr lang="en-US" sz="3200" dirty="0">
                <a:solidFill>
                  <a:srgbClr val="44443C"/>
                </a:solidFill>
                <a:latin typeface="Arial Narrow" panose="020B0606020202030204" pitchFamily="34" charset="0"/>
              </a:rPr>
              <a:t>, the servant of Elisha the man of God, said, “See, my master has spared this Naaman the Syrian, in not accepting from his hand what he brought. As the Lord lives, I will run after him and get something from him.”</a:t>
            </a:r>
          </a:p>
        </p:txBody>
      </p:sp>
    </p:spTree>
    <p:extLst>
      <p:ext uri="{BB962C8B-B14F-4D97-AF65-F5344CB8AC3E}">
        <p14:creationId xmlns:p14="http://schemas.microsoft.com/office/powerpoint/2010/main" val="308175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person&#10;&#10;Description generated with high confidence">
            <a:extLst>
              <a:ext uri="{FF2B5EF4-FFF2-40B4-BE49-F238E27FC236}">
                <a16:creationId xmlns:a16="http://schemas.microsoft.com/office/drawing/2014/main" id="{4644192C-E00A-43DF-B21E-A8FAF1F93F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6" name="TextBox 5">
            <a:extLst>
              <a:ext uri="{FF2B5EF4-FFF2-40B4-BE49-F238E27FC236}">
                <a16:creationId xmlns:a16="http://schemas.microsoft.com/office/drawing/2014/main" id="{FCA85B43-F53D-4281-A73E-A3EDA2844496}"/>
              </a:ext>
            </a:extLst>
          </p:cNvPr>
          <p:cNvSpPr txBox="1"/>
          <p:nvPr/>
        </p:nvSpPr>
        <p:spPr>
          <a:xfrm>
            <a:off x="511978" y="547688"/>
            <a:ext cx="8120063" cy="4832092"/>
          </a:xfrm>
          <a:prstGeom prst="rect">
            <a:avLst/>
          </a:prstGeom>
          <a:noFill/>
        </p:spPr>
        <p:txBody>
          <a:bodyPr wrap="square" rtlCol="0">
            <a:spAutoFit/>
          </a:bodyPr>
          <a:lstStyle/>
          <a:p>
            <a:r>
              <a:rPr lang="en-US" sz="3200" b="1" dirty="0">
                <a:solidFill>
                  <a:srgbClr val="44443C"/>
                </a:solidFill>
                <a:latin typeface="Arial Narrow" panose="020B0606020202030204" pitchFamily="34" charset="0"/>
              </a:rPr>
              <a:t>2 Kings 5:21-22</a:t>
            </a:r>
          </a:p>
          <a:p>
            <a:endParaRPr lang="en-US" sz="2000" b="1" dirty="0">
              <a:solidFill>
                <a:srgbClr val="44443C"/>
              </a:solidFill>
              <a:latin typeface="Arial Narrow" panose="020B0606020202030204" pitchFamily="34" charset="0"/>
            </a:endParaRPr>
          </a:p>
          <a:p>
            <a:r>
              <a:rPr lang="en-US" sz="3200" b="1" baseline="30000" dirty="0">
                <a:solidFill>
                  <a:srgbClr val="44443C"/>
                </a:solidFill>
                <a:latin typeface="Arial Narrow" panose="020B0606020202030204" pitchFamily="34" charset="0"/>
              </a:rPr>
              <a:t> </a:t>
            </a:r>
            <a:r>
              <a:rPr lang="en-US" sz="3200" baseline="30000" dirty="0">
                <a:solidFill>
                  <a:srgbClr val="44443C"/>
                </a:solidFill>
                <a:latin typeface="Arial Narrow" panose="020B0606020202030204" pitchFamily="34" charset="0"/>
              </a:rPr>
              <a:t>21</a:t>
            </a:r>
            <a:r>
              <a:rPr lang="en-US" sz="3200" b="1" baseline="30000" dirty="0">
                <a:solidFill>
                  <a:srgbClr val="44443C"/>
                </a:solidFill>
                <a:latin typeface="Arial Narrow" panose="020B0606020202030204" pitchFamily="34" charset="0"/>
              </a:rPr>
              <a:t> </a:t>
            </a:r>
            <a:r>
              <a:rPr lang="en-US" sz="3200" dirty="0">
                <a:solidFill>
                  <a:srgbClr val="44443C"/>
                </a:solidFill>
                <a:latin typeface="Arial Narrow" panose="020B0606020202030204" pitchFamily="34" charset="0"/>
              </a:rPr>
              <a:t>So </a:t>
            </a:r>
            <a:r>
              <a:rPr lang="en-US" sz="3200" dirty="0" err="1">
                <a:solidFill>
                  <a:srgbClr val="44443C"/>
                </a:solidFill>
                <a:latin typeface="Arial Narrow" panose="020B0606020202030204" pitchFamily="34" charset="0"/>
              </a:rPr>
              <a:t>Gehazi</a:t>
            </a:r>
            <a:r>
              <a:rPr lang="en-US" sz="3200" dirty="0">
                <a:solidFill>
                  <a:srgbClr val="44443C"/>
                </a:solidFill>
                <a:latin typeface="Arial Narrow" panose="020B0606020202030204" pitchFamily="34" charset="0"/>
              </a:rPr>
              <a:t> followed Naaman. And when Naaman saw someone running after him, he got down from the chariot to meet him and said, “Is all well?” </a:t>
            </a:r>
            <a:r>
              <a:rPr lang="en-US" sz="3200" baseline="30000" dirty="0">
                <a:solidFill>
                  <a:srgbClr val="44443C"/>
                </a:solidFill>
                <a:latin typeface="Arial Narrow" panose="020B0606020202030204" pitchFamily="34" charset="0"/>
              </a:rPr>
              <a:t>22</a:t>
            </a:r>
            <a:r>
              <a:rPr lang="en-US" sz="3200" dirty="0">
                <a:solidFill>
                  <a:srgbClr val="44443C"/>
                </a:solidFill>
                <a:latin typeface="Arial Narrow" panose="020B0606020202030204" pitchFamily="34" charset="0"/>
              </a:rPr>
              <a:t> And he said, “All is well. My master has sent me to say, ‘There have just now come to me from the hill country of Ephraim two young men of the sons of the prophets. Please give them a talent of silver and two changes of clothing.’”</a:t>
            </a:r>
            <a:endParaRPr lang="en-US" sz="2000" b="1" dirty="0">
              <a:solidFill>
                <a:srgbClr val="44443C"/>
              </a:solidFill>
              <a:latin typeface="Arial Narrow" panose="020B0606020202030204" pitchFamily="34" charset="0"/>
            </a:endParaRPr>
          </a:p>
        </p:txBody>
      </p:sp>
      <p:sp>
        <p:nvSpPr>
          <p:cNvPr id="2" name="Rectangle 1">
            <a:extLst>
              <a:ext uri="{FF2B5EF4-FFF2-40B4-BE49-F238E27FC236}">
                <a16:creationId xmlns:a16="http://schemas.microsoft.com/office/drawing/2014/main" id="{FD720862-0E2E-4D1A-9C05-74F461DAE723}"/>
              </a:ext>
            </a:extLst>
          </p:cNvPr>
          <p:cNvSpPr/>
          <p:nvPr/>
        </p:nvSpPr>
        <p:spPr>
          <a:xfrm>
            <a:off x="511978" y="3290799"/>
            <a:ext cx="8120063" cy="584775"/>
          </a:xfrm>
          <a:prstGeom prst="rect">
            <a:avLst/>
          </a:prstGeom>
        </p:spPr>
        <p:txBody>
          <a:bodyPr wrap="square">
            <a:spAutoFit/>
          </a:bodyPr>
          <a:lstStyle/>
          <a:p>
            <a:r>
              <a:rPr lang="en-US" sz="3200" b="1" baseline="30000" dirty="0">
                <a:solidFill>
                  <a:srgbClr val="44443C"/>
                </a:solidFill>
                <a:latin typeface="Arial Narrow" panose="020B0606020202030204" pitchFamily="34" charset="0"/>
              </a:rPr>
              <a:t>                         </a:t>
            </a:r>
            <a:endParaRPr lang="en-US" sz="3200" dirty="0">
              <a:solidFill>
                <a:srgbClr val="44443C"/>
              </a:solidFill>
              <a:latin typeface="Arial Narrow" panose="020B0606020202030204" pitchFamily="34" charset="0"/>
            </a:endParaRPr>
          </a:p>
        </p:txBody>
      </p:sp>
    </p:spTree>
    <p:extLst>
      <p:ext uri="{BB962C8B-B14F-4D97-AF65-F5344CB8AC3E}">
        <p14:creationId xmlns:p14="http://schemas.microsoft.com/office/powerpoint/2010/main" val="125094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person&#10;&#10;Description generated with high confidence">
            <a:extLst>
              <a:ext uri="{FF2B5EF4-FFF2-40B4-BE49-F238E27FC236}">
                <a16:creationId xmlns:a16="http://schemas.microsoft.com/office/drawing/2014/main" id="{4644192C-E00A-43DF-B21E-A8FAF1F93F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6" name="TextBox 5">
            <a:extLst>
              <a:ext uri="{FF2B5EF4-FFF2-40B4-BE49-F238E27FC236}">
                <a16:creationId xmlns:a16="http://schemas.microsoft.com/office/drawing/2014/main" id="{FCA85B43-F53D-4281-A73E-A3EDA2844496}"/>
              </a:ext>
            </a:extLst>
          </p:cNvPr>
          <p:cNvSpPr txBox="1"/>
          <p:nvPr/>
        </p:nvSpPr>
        <p:spPr>
          <a:xfrm>
            <a:off x="511978" y="547688"/>
            <a:ext cx="8120063" cy="3354765"/>
          </a:xfrm>
          <a:prstGeom prst="rect">
            <a:avLst/>
          </a:prstGeom>
          <a:noFill/>
        </p:spPr>
        <p:txBody>
          <a:bodyPr wrap="square" rtlCol="0">
            <a:spAutoFit/>
          </a:bodyPr>
          <a:lstStyle/>
          <a:p>
            <a:r>
              <a:rPr lang="en-US" sz="3200" b="1" dirty="0">
                <a:solidFill>
                  <a:srgbClr val="44443C"/>
                </a:solidFill>
                <a:latin typeface="Arial Narrow" panose="020B0606020202030204" pitchFamily="34" charset="0"/>
              </a:rPr>
              <a:t>2 Kings 5:23</a:t>
            </a:r>
          </a:p>
          <a:p>
            <a:endParaRPr lang="en-US" sz="2000" b="1" dirty="0">
              <a:solidFill>
                <a:srgbClr val="44443C"/>
              </a:solidFill>
              <a:latin typeface="Arial Narrow" panose="020B0606020202030204" pitchFamily="34" charset="0"/>
            </a:endParaRPr>
          </a:p>
          <a:p>
            <a:r>
              <a:rPr lang="en-US" sz="3200" baseline="30000" dirty="0">
                <a:solidFill>
                  <a:srgbClr val="44443C"/>
                </a:solidFill>
                <a:latin typeface="Arial Narrow" panose="020B0606020202030204" pitchFamily="34" charset="0"/>
              </a:rPr>
              <a:t>23</a:t>
            </a:r>
            <a:r>
              <a:rPr lang="en-US" sz="3200" b="1" baseline="30000" dirty="0">
                <a:solidFill>
                  <a:srgbClr val="44443C"/>
                </a:solidFill>
                <a:latin typeface="Arial Narrow" panose="020B0606020202030204" pitchFamily="34" charset="0"/>
              </a:rPr>
              <a:t> </a:t>
            </a:r>
            <a:r>
              <a:rPr lang="en-US" sz="3200" dirty="0">
                <a:solidFill>
                  <a:srgbClr val="44443C"/>
                </a:solidFill>
                <a:latin typeface="Arial Narrow" panose="020B0606020202030204" pitchFamily="34" charset="0"/>
              </a:rPr>
              <a:t>And Naaman said, “Be pleased to accept two talents.” And he urged him and tied up two talents of silver in two bags, with two changes of clothing, and laid them on two of his servants. And they carried them before </a:t>
            </a:r>
            <a:r>
              <a:rPr lang="en-US" sz="3200" dirty="0" err="1">
                <a:solidFill>
                  <a:srgbClr val="44443C"/>
                </a:solidFill>
                <a:latin typeface="Arial Narrow" panose="020B0606020202030204" pitchFamily="34" charset="0"/>
              </a:rPr>
              <a:t>Gehazi</a:t>
            </a:r>
            <a:r>
              <a:rPr lang="en-US" sz="3200" dirty="0">
                <a:solidFill>
                  <a:srgbClr val="44443C"/>
                </a:solidFill>
                <a:latin typeface="Arial Narrow" panose="020B0606020202030204" pitchFamily="34" charset="0"/>
              </a:rPr>
              <a:t>.</a:t>
            </a:r>
          </a:p>
        </p:txBody>
      </p:sp>
    </p:spTree>
    <p:extLst>
      <p:ext uri="{BB962C8B-B14F-4D97-AF65-F5344CB8AC3E}">
        <p14:creationId xmlns:p14="http://schemas.microsoft.com/office/powerpoint/2010/main" val="34905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person&#10;&#10;Description generated with high confidence">
            <a:extLst>
              <a:ext uri="{FF2B5EF4-FFF2-40B4-BE49-F238E27FC236}">
                <a16:creationId xmlns:a16="http://schemas.microsoft.com/office/drawing/2014/main" id="{4644192C-E00A-43DF-B21E-A8FAF1F93F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6" name="TextBox 5">
            <a:extLst>
              <a:ext uri="{FF2B5EF4-FFF2-40B4-BE49-F238E27FC236}">
                <a16:creationId xmlns:a16="http://schemas.microsoft.com/office/drawing/2014/main" id="{FCA85B43-F53D-4281-A73E-A3EDA2844496}"/>
              </a:ext>
            </a:extLst>
          </p:cNvPr>
          <p:cNvSpPr txBox="1"/>
          <p:nvPr/>
        </p:nvSpPr>
        <p:spPr>
          <a:xfrm>
            <a:off x="511978" y="547688"/>
            <a:ext cx="8120063" cy="3354765"/>
          </a:xfrm>
          <a:prstGeom prst="rect">
            <a:avLst/>
          </a:prstGeom>
          <a:noFill/>
        </p:spPr>
        <p:txBody>
          <a:bodyPr wrap="square" rtlCol="0">
            <a:spAutoFit/>
          </a:bodyPr>
          <a:lstStyle/>
          <a:p>
            <a:r>
              <a:rPr lang="en-US" sz="3200" b="1" dirty="0">
                <a:solidFill>
                  <a:srgbClr val="44443C"/>
                </a:solidFill>
                <a:latin typeface="Arial Narrow" panose="020B0606020202030204" pitchFamily="34" charset="0"/>
              </a:rPr>
              <a:t>2 Kings 5:23-24</a:t>
            </a:r>
          </a:p>
          <a:p>
            <a:endParaRPr lang="en-US" sz="2000" b="1" dirty="0">
              <a:solidFill>
                <a:srgbClr val="44443C"/>
              </a:solidFill>
              <a:latin typeface="Arial Narrow" panose="020B0606020202030204" pitchFamily="34" charset="0"/>
            </a:endParaRPr>
          </a:p>
          <a:p>
            <a:r>
              <a:rPr lang="en-US" sz="3200" baseline="30000" dirty="0">
                <a:solidFill>
                  <a:srgbClr val="44443C"/>
                </a:solidFill>
                <a:latin typeface="Arial Narrow" panose="020B0606020202030204" pitchFamily="34" charset="0"/>
              </a:rPr>
              <a:t>23</a:t>
            </a:r>
            <a:r>
              <a:rPr lang="en-US" sz="3200" b="1" baseline="30000" dirty="0">
                <a:solidFill>
                  <a:srgbClr val="44443C"/>
                </a:solidFill>
                <a:latin typeface="Arial Narrow" panose="020B0606020202030204" pitchFamily="34" charset="0"/>
              </a:rPr>
              <a:t> </a:t>
            </a:r>
            <a:r>
              <a:rPr lang="en-US" sz="3200" dirty="0">
                <a:solidFill>
                  <a:srgbClr val="44443C"/>
                </a:solidFill>
                <a:latin typeface="Arial Narrow" panose="020B0606020202030204" pitchFamily="34" charset="0"/>
              </a:rPr>
              <a:t>And Naaman said, “Be pleased to accept two talents.” And he urged him and tied up two talents of silver in two bags, with two changes of clothing, and laid them on two of his servants. And they carried them before </a:t>
            </a:r>
            <a:r>
              <a:rPr lang="en-US" sz="3200" dirty="0" err="1">
                <a:solidFill>
                  <a:srgbClr val="44443C"/>
                </a:solidFill>
                <a:latin typeface="Arial Narrow" panose="020B0606020202030204" pitchFamily="34" charset="0"/>
              </a:rPr>
              <a:t>Gehazi</a:t>
            </a:r>
            <a:r>
              <a:rPr lang="en-US" sz="3200" dirty="0">
                <a:solidFill>
                  <a:srgbClr val="44443C"/>
                </a:solidFill>
                <a:latin typeface="Arial Narrow" panose="020B0606020202030204" pitchFamily="34" charset="0"/>
              </a:rPr>
              <a:t>.</a:t>
            </a:r>
          </a:p>
        </p:txBody>
      </p:sp>
      <p:sp>
        <p:nvSpPr>
          <p:cNvPr id="3" name="Rectangle 2">
            <a:extLst>
              <a:ext uri="{FF2B5EF4-FFF2-40B4-BE49-F238E27FC236}">
                <a16:creationId xmlns:a16="http://schemas.microsoft.com/office/drawing/2014/main" id="{440AD384-8FB9-421C-ACBC-D5E5A15123D2}"/>
              </a:ext>
            </a:extLst>
          </p:cNvPr>
          <p:cNvSpPr/>
          <p:nvPr/>
        </p:nvSpPr>
        <p:spPr>
          <a:xfrm>
            <a:off x="511977" y="3289944"/>
            <a:ext cx="8120063" cy="2062103"/>
          </a:xfrm>
          <a:prstGeom prst="rect">
            <a:avLst/>
          </a:prstGeom>
        </p:spPr>
        <p:txBody>
          <a:bodyPr wrap="square">
            <a:spAutoFit/>
          </a:bodyPr>
          <a:lstStyle/>
          <a:p>
            <a:r>
              <a:rPr lang="en-US" sz="3200" dirty="0">
                <a:solidFill>
                  <a:srgbClr val="44443C"/>
                </a:solidFill>
                <a:latin typeface="Arial Narrow" panose="020B0606020202030204" pitchFamily="34" charset="0"/>
              </a:rPr>
              <a:t>                                  </a:t>
            </a:r>
            <a:r>
              <a:rPr lang="en-US" sz="3200" baseline="30000" dirty="0">
                <a:solidFill>
                  <a:srgbClr val="44443C"/>
                </a:solidFill>
                <a:latin typeface="Arial Narrow" panose="020B0606020202030204" pitchFamily="34" charset="0"/>
              </a:rPr>
              <a:t>24</a:t>
            </a:r>
            <a:r>
              <a:rPr lang="en-US" sz="3200" dirty="0">
                <a:solidFill>
                  <a:srgbClr val="44443C"/>
                </a:solidFill>
                <a:latin typeface="Arial Narrow" panose="020B0606020202030204" pitchFamily="34" charset="0"/>
              </a:rPr>
              <a:t> And when he came to the hill, he took them from their hand and put them in the house, and he sent the men away, and they departed. </a:t>
            </a:r>
          </a:p>
        </p:txBody>
      </p:sp>
    </p:spTree>
    <p:extLst>
      <p:ext uri="{BB962C8B-B14F-4D97-AF65-F5344CB8AC3E}">
        <p14:creationId xmlns:p14="http://schemas.microsoft.com/office/powerpoint/2010/main" val="230964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person&#10;&#10;Description generated with high confidence">
            <a:extLst>
              <a:ext uri="{FF2B5EF4-FFF2-40B4-BE49-F238E27FC236}">
                <a16:creationId xmlns:a16="http://schemas.microsoft.com/office/drawing/2014/main" id="{4644192C-E00A-43DF-B21E-A8FAF1F93F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6" name="TextBox 5">
            <a:extLst>
              <a:ext uri="{FF2B5EF4-FFF2-40B4-BE49-F238E27FC236}">
                <a16:creationId xmlns:a16="http://schemas.microsoft.com/office/drawing/2014/main" id="{FCA85B43-F53D-4281-A73E-A3EDA2844496}"/>
              </a:ext>
            </a:extLst>
          </p:cNvPr>
          <p:cNvSpPr txBox="1"/>
          <p:nvPr/>
        </p:nvSpPr>
        <p:spPr>
          <a:xfrm>
            <a:off x="511978" y="547688"/>
            <a:ext cx="8120063" cy="3354765"/>
          </a:xfrm>
          <a:prstGeom prst="rect">
            <a:avLst/>
          </a:prstGeom>
          <a:noFill/>
        </p:spPr>
        <p:txBody>
          <a:bodyPr wrap="square" rtlCol="0">
            <a:spAutoFit/>
          </a:bodyPr>
          <a:lstStyle/>
          <a:p>
            <a:r>
              <a:rPr lang="en-US" sz="3200" b="1" dirty="0">
                <a:solidFill>
                  <a:srgbClr val="44443C"/>
                </a:solidFill>
                <a:latin typeface="Arial Narrow" panose="020B0606020202030204" pitchFamily="34" charset="0"/>
              </a:rPr>
              <a:t>2 Kings 5:23-25</a:t>
            </a:r>
          </a:p>
          <a:p>
            <a:endParaRPr lang="en-US" sz="2000" b="1" dirty="0">
              <a:solidFill>
                <a:srgbClr val="44443C"/>
              </a:solidFill>
              <a:latin typeface="Arial Narrow" panose="020B0606020202030204" pitchFamily="34" charset="0"/>
            </a:endParaRPr>
          </a:p>
          <a:p>
            <a:r>
              <a:rPr lang="en-US" sz="3200" baseline="30000" dirty="0">
                <a:solidFill>
                  <a:srgbClr val="44443C"/>
                </a:solidFill>
                <a:latin typeface="Arial Narrow" panose="020B0606020202030204" pitchFamily="34" charset="0"/>
              </a:rPr>
              <a:t>23</a:t>
            </a:r>
            <a:r>
              <a:rPr lang="en-US" sz="3200" b="1" baseline="30000" dirty="0">
                <a:solidFill>
                  <a:srgbClr val="44443C"/>
                </a:solidFill>
                <a:latin typeface="Arial Narrow" panose="020B0606020202030204" pitchFamily="34" charset="0"/>
              </a:rPr>
              <a:t> </a:t>
            </a:r>
            <a:r>
              <a:rPr lang="en-US" sz="3200" dirty="0">
                <a:solidFill>
                  <a:srgbClr val="44443C"/>
                </a:solidFill>
                <a:latin typeface="Arial Narrow" panose="020B0606020202030204" pitchFamily="34" charset="0"/>
              </a:rPr>
              <a:t>And Naaman said, “Be pleased to accept two talents.” And he urged him and tied up two talents of silver in two bags, with two changes of clothing, and laid them on two of his servants. And they carried them before </a:t>
            </a:r>
            <a:r>
              <a:rPr lang="en-US" sz="3200" dirty="0" err="1">
                <a:solidFill>
                  <a:srgbClr val="44443C"/>
                </a:solidFill>
                <a:latin typeface="Arial Narrow" panose="020B0606020202030204" pitchFamily="34" charset="0"/>
              </a:rPr>
              <a:t>Gehazi</a:t>
            </a:r>
            <a:r>
              <a:rPr lang="en-US" sz="3200" dirty="0">
                <a:solidFill>
                  <a:srgbClr val="44443C"/>
                </a:solidFill>
                <a:latin typeface="Arial Narrow" panose="020B0606020202030204" pitchFamily="34" charset="0"/>
              </a:rPr>
              <a:t>.</a:t>
            </a:r>
          </a:p>
        </p:txBody>
      </p:sp>
      <p:sp>
        <p:nvSpPr>
          <p:cNvPr id="3" name="Rectangle 2">
            <a:extLst>
              <a:ext uri="{FF2B5EF4-FFF2-40B4-BE49-F238E27FC236}">
                <a16:creationId xmlns:a16="http://schemas.microsoft.com/office/drawing/2014/main" id="{440AD384-8FB9-421C-ACBC-D5E5A15123D2}"/>
              </a:ext>
            </a:extLst>
          </p:cNvPr>
          <p:cNvSpPr/>
          <p:nvPr/>
        </p:nvSpPr>
        <p:spPr>
          <a:xfrm>
            <a:off x="511977" y="3289944"/>
            <a:ext cx="8120063" cy="2062103"/>
          </a:xfrm>
          <a:prstGeom prst="rect">
            <a:avLst/>
          </a:prstGeom>
        </p:spPr>
        <p:txBody>
          <a:bodyPr wrap="square">
            <a:spAutoFit/>
          </a:bodyPr>
          <a:lstStyle/>
          <a:p>
            <a:r>
              <a:rPr lang="en-US" sz="3200" dirty="0">
                <a:solidFill>
                  <a:srgbClr val="44443C"/>
                </a:solidFill>
                <a:latin typeface="Arial Narrow" panose="020B0606020202030204" pitchFamily="34" charset="0"/>
              </a:rPr>
              <a:t>                                  </a:t>
            </a:r>
            <a:r>
              <a:rPr lang="en-US" sz="3200" baseline="30000" dirty="0">
                <a:solidFill>
                  <a:srgbClr val="44443C"/>
                </a:solidFill>
                <a:latin typeface="Arial Narrow" panose="020B0606020202030204" pitchFamily="34" charset="0"/>
              </a:rPr>
              <a:t>24</a:t>
            </a:r>
            <a:r>
              <a:rPr lang="en-US" sz="3200" dirty="0">
                <a:solidFill>
                  <a:srgbClr val="44443C"/>
                </a:solidFill>
                <a:latin typeface="Arial Narrow" panose="020B0606020202030204" pitchFamily="34" charset="0"/>
              </a:rPr>
              <a:t> When he came to the hill, he took them from their hand and deposited them in the house, and he sent the men away, and they departed. </a:t>
            </a:r>
          </a:p>
        </p:txBody>
      </p:sp>
      <p:sp>
        <p:nvSpPr>
          <p:cNvPr id="4" name="Rectangle 3">
            <a:extLst>
              <a:ext uri="{FF2B5EF4-FFF2-40B4-BE49-F238E27FC236}">
                <a16:creationId xmlns:a16="http://schemas.microsoft.com/office/drawing/2014/main" id="{DBDA1942-3F98-45EF-A6DC-A3C782A1FC1C}"/>
              </a:ext>
            </a:extLst>
          </p:cNvPr>
          <p:cNvSpPr/>
          <p:nvPr/>
        </p:nvSpPr>
        <p:spPr>
          <a:xfrm>
            <a:off x="511976" y="4762888"/>
            <a:ext cx="8120064" cy="1569660"/>
          </a:xfrm>
          <a:prstGeom prst="rect">
            <a:avLst/>
          </a:prstGeom>
        </p:spPr>
        <p:txBody>
          <a:bodyPr wrap="square">
            <a:spAutoFit/>
          </a:bodyPr>
          <a:lstStyle/>
          <a:p>
            <a:r>
              <a:rPr lang="en-US" sz="3200" baseline="30000" dirty="0">
                <a:solidFill>
                  <a:srgbClr val="44443C"/>
                </a:solidFill>
                <a:latin typeface="Arial Narrow" panose="020B0606020202030204" pitchFamily="34" charset="0"/>
              </a:rPr>
              <a:t>                        25</a:t>
            </a:r>
            <a:r>
              <a:rPr lang="en-US" sz="3200" b="1" baseline="30000" dirty="0">
                <a:solidFill>
                  <a:srgbClr val="44443C"/>
                </a:solidFill>
                <a:latin typeface="Arial Narrow" panose="020B0606020202030204" pitchFamily="34" charset="0"/>
              </a:rPr>
              <a:t> </a:t>
            </a:r>
            <a:r>
              <a:rPr lang="en-US" sz="3200" dirty="0">
                <a:solidFill>
                  <a:srgbClr val="44443C"/>
                </a:solidFill>
                <a:latin typeface="Arial Narrow" panose="020B0606020202030204" pitchFamily="34" charset="0"/>
              </a:rPr>
              <a:t>He went in and stood before his master, and Elisha said to him, “Where have you been, </a:t>
            </a:r>
            <a:r>
              <a:rPr lang="en-US" sz="3200" dirty="0" err="1">
                <a:solidFill>
                  <a:srgbClr val="44443C"/>
                </a:solidFill>
                <a:latin typeface="Arial Narrow" panose="020B0606020202030204" pitchFamily="34" charset="0"/>
              </a:rPr>
              <a:t>Gehazi</a:t>
            </a:r>
            <a:r>
              <a:rPr lang="en-US" sz="3200" dirty="0">
                <a:solidFill>
                  <a:srgbClr val="44443C"/>
                </a:solidFill>
                <a:latin typeface="Arial Narrow" panose="020B0606020202030204" pitchFamily="34" charset="0"/>
              </a:rPr>
              <a:t>?” And he said, “Your servant went nowhere.”</a:t>
            </a:r>
            <a:endParaRPr lang="en-US" dirty="0"/>
          </a:p>
        </p:txBody>
      </p:sp>
    </p:spTree>
    <p:extLst>
      <p:ext uri="{BB962C8B-B14F-4D97-AF65-F5344CB8AC3E}">
        <p14:creationId xmlns:p14="http://schemas.microsoft.com/office/powerpoint/2010/main" val="422027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person&#10;&#10;Description generated with high confidence">
            <a:extLst>
              <a:ext uri="{FF2B5EF4-FFF2-40B4-BE49-F238E27FC236}">
                <a16:creationId xmlns:a16="http://schemas.microsoft.com/office/drawing/2014/main" id="{4644192C-E00A-43DF-B21E-A8FAF1F93F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6" name="TextBox 5">
            <a:extLst>
              <a:ext uri="{FF2B5EF4-FFF2-40B4-BE49-F238E27FC236}">
                <a16:creationId xmlns:a16="http://schemas.microsoft.com/office/drawing/2014/main" id="{FCA85B43-F53D-4281-A73E-A3EDA2844496}"/>
              </a:ext>
            </a:extLst>
          </p:cNvPr>
          <p:cNvSpPr txBox="1"/>
          <p:nvPr/>
        </p:nvSpPr>
        <p:spPr>
          <a:xfrm>
            <a:off x="511978" y="547688"/>
            <a:ext cx="8120063" cy="3354765"/>
          </a:xfrm>
          <a:prstGeom prst="rect">
            <a:avLst/>
          </a:prstGeom>
          <a:noFill/>
        </p:spPr>
        <p:txBody>
          <a:bodyPr wrap="square" rtlCol="0">
            <a:spAutoFit/>
          </a:bodyPr>
          <a:lstStyle/>
          <a:p>
            <a:r>
              <a:rPr lang="en-US" sz="3200" b="1" dirty="0">
                <a:solidFill>
                  <a:srgbClr val="44443C"/>
                </a:solidFill>
                <a:latin typeface="Arial Narrow" panose="020B0606020202030204" pitchFamily="34" charset="0"/>
              </a:rPr>
              <a:t>2 Kings 5:26</a:t>
            </a:r>
          </a:p>
          <a:p>
            <a:endParaRPr lang="en-US" sz="2000" b="1" dirty="0">
              <a:solidFill>
                <a:srgbClr val="44443C"/>
              </a:solidFill>
              <a:latin typeface="Arial Narrow" panose="020B0606020202030204" pitchFamily="34" charset="0"/>
            </a:endParaRPr>
          </a:p>
          <a:p>
            <a:r>
              <a:rPr lang="en-US" sz="3200" baseline="30000" dirty="0">
                <a:solidFill>
                  <a:srgbClr val="44443C"/>
                </a:solidFill>
                <a:latin typeface="Arial Narrow" panose="020B0606020202030204" pitchFamily="34" charset="0"/>
              </a:rPr>
              <a:t>26</a:t>
            </a:r>
            <a:r>
              <a:rPr lang="en-US" sz="3200" dirty="0">
                <a:solidFill>
                  <a:srgbClr val="44443C"/>
                </a:solidFill>
                <a:latin typeface="Arial Narrow" panose="020B0606020202030204" pitchFamily="34" charset="0"/>
              </a:rPr>
              <a:t> But he said to him, “Did not my heart go when the man turned from his chariot to meet you? Was it a time to accept money and garments, olive orchards and vineyards, sheep and oxen, male servants and female servants? </a:t>
            </a:r>
          </a:p>
        </p:txBody>
      </p:sp>
    </p:spTree>
    <p:extLst>
      <p:ext uri="{BB962C8B-B14F-4D97-AF65-F5344CB8AC3E}">
        <p14:creationId xmlns:p14="http://schemas.microsoft.com/office/powerpoint/2010/main" val="364188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484</TotalTime>
  <Words>408</Words>
  <Application>Microsoft Office PowerPoint</Application>
  <PresentationFormat>On-screen Show (4:3)</PresentationFormat>
  <Paragraphs>48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7</cp:revision>
  <dcterms:created xsi:type="dcterms:W3CDTF">2017-08-22T13:31:28Z</dcterms:created>
  <dcterms:modified xsi:type="dcterms:W3CDTF">2017-08-27T01:48:03Z</dcterms:modified>
</cp:coreProperties>
</file>