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0" r:id="rId2"/>
    <p:sldId id="266" r:id="rId3"/>
    <p:sldId id="263" r:id="rId4"/>
    <p:sldId id="262" r:id="rId5"/>
    <p:sldId id="264" r:id="rId6"/>
    <p:sldId id="265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3" d="100"/>
          <a:sy n="103" d="100"/>
        </p:scale>
        <p:origin x="17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B00-0EED-4B7B-A861-F535D57FAFBE}" type="datetimeFigureOut">
              <a:rPr lang="en-US" smtClean="0"/>
              <a:t>8/5/17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4561-DFD0-4EBA-A1CE-08114CBB4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5DDFF7B-52A9-42B2-A300-13955D0AF3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5902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6709619-5565-4C44-BF49-C26028D2ED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3593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813AADF-5633-43D7-A06C-324372B75C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7652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435322" y="4044153"/>
            <a:ext cx="4040258" cy="29793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 smtClean="0"/>
              <a:t>Add Your Subtitle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35322" y="2436237"/>
            <a:ext cx="4040258" cy="1425197"/>
          </a:xfrm>
        </p:spPr>
        <p:txBody>
          <a:bodyPr/>
          <a:lstStyle/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4621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4" y="889228"/>
            <a:ext cx="8206339" cy="334982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Add Your Text Here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058629" y="4884653"/>
            <a:ext cx="2595369" cy="953067"/>
          </a:xfrm>
        </p:spPr>
        <p:txBody>
          <a:bodyPr>
            <a:noAutofit/>
          </a:bodyPr>
          <a:lstStyle>
            <a:lvl1pPr>
              <a:defRPr sz="1350"/>
            </a:lvl1pPr>
          </a:lstStyle>
          <a:p>
            <a:r>
              <a:rPr lang="en-US" dirty="0" smtClean="0"/>
              <a:t>Add Your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5101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FFBF594-C1AD-4A66-B9F7-9E69B7132C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2953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8629473-AF3F-4883-BDF3-3ABA3719CB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4880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5D2B87F-A31A-4369-9209-FE40FC2EC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2036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56EE7CA-F7AF-4C24-A9C7-05F2615DA3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3498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48B9156-35FC-4963-A715-B903B6B223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789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815266D-FA29-4F65-B91F-DC5151C9B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3656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938B38-9804-40F6-8285-A6A8DF790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882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6BD8EC1-34C3-40E1-9001-76356B10B2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9249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5EBEB54C-64CD-4F19-B8A6-932E7385F9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5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2403" y="2626024"/>
            <a:ext cx="350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All-In</a:t>
            </a:r>
            <a:endParaRPr lang="en-US" sz="9600" b="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5400" dir="12600000" algn="ctr" rotWithShape="0">
                  <a:prstClr val="black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58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2403" y="2626024"/>
            <a:ext cx="350004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25" b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Can you be all-in?</a:t>
            </a:r>
            <a:endParaRPr lang="en-US" sz="5625" b="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5400" dir="12600000" algn="ctr" rotWithShape="0">
                  <a:prstClr val="black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16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4123" y="2153379"/>
            <a:ext cx="3842950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25" b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Can you be totally committed?</a:t>
            </a:r>
          </a:p>
        </p:txBody>
      </p:sp>
    </p:spTree>
    <p:extLst>
      <p:ext uri="{BB962C8B-B14F-4D97-AF65-F5344CB8AC3E}">
        <p14:creationId xmlns:p14="http://schemas.microsoft.com/office/powerpoint/2010/main" val="1516876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6167">
            <a:off x="1544098" y="1291800"/>
            <a:ext cx="2622173" cy="17481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3060">
            <a:off x="4982270" y="1501655"/>
            <a:ext cx="2495550" cy="166203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4446">
            <a:off x="4419367" y="3590767"/>
            <a:ext cx="3068670" cy="20194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32">
            <a:off x="1348819" y="3612145"/>
            <a:ext cx="2680634" cy="17870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7194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6091" y="2456891"/>
            <a:ext cx="34761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“Let no one look down on your youthfulness, but rather in speech, conduct, love, faith  and purity, show yourself an example of those who believe.”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3341" y="4299978"/>
            <a:ext cx="34761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1 Timothy 4:12</a:t>
            </a:r>
            <a:endParaRPr lang="en-US" sz="2100" b="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5400" dir="12600000" algn="ctr" rotWithShape="0">
                  <a:prstClr val="black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1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6091" y="2456891"/>
            <a:ext cx="34761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“Let no one look down on your youthfulness, but rather in speech, conduct, love, faith  and purity, </a:t>
            </a:r>
            <a:r>
              <a:rPr lang="en-US" sz="2100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show yourself an example of those who believe</a:t>
            </a:r>
            <a:r>
              <a:rPr lang="en-US" sz="2100" b="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3341" y="4299978"/>
            <a:ext cx="34761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1 Timothy 4:12</a:t>
            </a:r>
            <a:endParaRPr lang="en-US" sz="2100" b="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5400" dir="12600000" algn="ctr" rotWithShape="0">
                  <a:prstClr val="black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74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85491" y="4405010"/>
            <a:ext cx="310115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blurRad="38100" dist="25400" dir="12600000" algn="ctr" rotWithShape="0">
                    <a:prstClr val="black"/>
                  </a:outerShdw>
                </a:effectLst>
                <a:latin typeface="Arial Narrow" panose="020B0606020202030204" pitchFamily="34" charset="0"/>
              </a:rPr>
              <a:t>Those who were “all-in.”</a:t>
            </a:r>
            <a:endParaRPr lang="en-US" sz="4050" b="1" dirty="0">
              <a:solidFill>
                <a:srgbClr val="FFFF00"/>
              </a:solidFill>
              <a:effectLst>
                <a:glow rad="228600">
                  <a:prstClr val="black">
                    <a:alpha val="40000"/>
                  </a:prstClr>
                </a:glow>
                <a:outerShdw blurRad="38100" dist="25400" dir="12600000" algn="ctr" rotWithShape="0">
                  <a:prstClr val="black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2637" y="1700876"/>
            <a:ext cx="5471483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Daniel</a:t>
            </a:r>
          </a:p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Daniel’s friends</a:t>
            </a:r>
          </a:p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Joseph</a:t>
            </a:r>
          </a:p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endParaRPr lang="en-US" sz="30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101600" dist="63500" dir="5400000" algn="ctr" rotWithShape="0">
                  <a:srgbClr val="000000"/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 marL="385763" indent="-385763" algn="ctr" defTabSz="645319">
              <a:spcAft>
                <a:spcPts val="1350"/>
              </a:spcAft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0441" y="1700876"/>
            <a:ext cx="5471483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Mary</a:t>
            </a:r>
          </a:p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Josiah</a:t>
            </a:r>
          </a:p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Timothy</a:t>
            </a:r>
          </a:p>
          <a:p>
            <a:pPr marL="385763" indent="-385763" defTabSz="645319">
              <a:spcAft>
                <a:spcPts val="1350"/>
              </a:spcAft>
              <a:buFont typeface="Arial" charset="0"/>
              <a:buChar char="•"/>
              <a:tabLst>
                <a:tab pos="1371600" algn="l"/>
              </a:tabLst>
            </a:pPr>
            <a:endParaRPr lang="en-US" sz="3000" b="1" dirty="0"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101600" dist="63500" dir="5400000" algn="ctr" rotWithShape="0">
                  <a:srgbClr val="000000"/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 marL="385763" indent="-385763" algn="ctr" defTabSz="645319">
              <a:spcAft>
                <a:spcPts val="1350"/>
              </a:spcAft>
              <a:tabLst>
                <a:tab pos="1371600" algn="l"/>
              </a:tabLst>
            </a:pPr>
            <a:r>
              <a:rPr lang="en-US" sz="30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101600" dist="63500" dir="5400000" algn="ctr" rotWithShape="0">
                    <a:srgbClr val="000000"/>
                  </a:outerShdw>
                </a:effectLst>
                <a:latin typeface="Arial Narrow" pitchFamily="34" charset="0"/>
                <a:cs typeface="Aharoni" pitchFamily="2" charset="-79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98466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95</Words>
  <Application>Microsoft Macintosh PowerPoint</Application>
  <PresentationFormat>On-screen Show (4:3)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Aharoni</vt:lpstr>
      <vt:lpstr>Arial Narrow</vt:lpstr>
      <vt:lpstr>Calibri</vt:lpstr>
      <vt:lpstr>MS PGothic</vt:lpstr>
      <vt:lpstr>Arial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 Banning</dc:creator>
  <cp:lastModifiedBy>Genesia Jeffries</cp:lastModifiedBy>
  <cp:revision>52</cp:revision>
  <dcterms:created xsi:type="dcterms:W3CDTF">2009-10-23T11:28:52Z</dcterms:created>
  <dcterms:modified xsi:type="dcterms:W3CDTF">2017-08-05T12:27:14Z</dcterms:modified>
</cp:coreProperties>
</file>