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</p:sldMasterIdLst>
  <p:notesMasterIdLst>
    <p:notesMasterId r:id="rId6"/>
  </p:notesMasterIdLst>
  <p:sldIdLst>
    <p:sldId id="271" r:id="rId3"/>
    <p:sldId id="259" r:id="rId4"/>
    <p:sldId id="27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6" d="100"/>
          <a:sy n="106" d="100"/>
        </p:scale>
        <p:origin x="13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4561-DFD0-4EBA-A1CE-08114CBB4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0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72007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370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9449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3527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2102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2028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4024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0271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4058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114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9509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0801" y="4709324"/>
            <a:ext cx="3123076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803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435322" y="4044153"/>
            <a:ext cx="4040258" cy="2979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35322" y="2436237"/>
            <a:ext cx="4040258" cy="142519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7700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889228"/>
            <a:ext cx="8206339" cy="334982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58629" y="4884653"/>
            <a:ext cx="2595369" cy="95306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7335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5259" y="1905158"/>
            <a:ext cx="5591526" cy="2669943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0801" y="4709324"/>
            <a:ext cx="3123076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547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0190" y="302102"/>
            <a:ext cx="8339948" cy="39958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1000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0190" y="302102"/>
            <a:ext cx="8339948" cy="39958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6929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189" y="4477142"/>
            <a:ext cx="3515287" cy="166216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CCECA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0190" y="302102"/>
            <a:ext cx="8339948" cy="39958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281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3211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226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9549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98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F343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F343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F343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F343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F343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F343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0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5940" y="1703458"/>
            <a:ext cx="45596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All-In </a:t>
            </a:r>
            <a:r>
              <a:rPr lang="en-US" sz="10000" b="1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</a:t>
            </a:r>
            <a:endParaRPr lang="en-US" sz="100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25400" dir="126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77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All-in Prayer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70227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90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2620" y="108821"/>
            <a:ext cx="909598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Three questions:</a:t>
            </a:r>
          </a:p>
          <a:p>
            <a:pPr algn="ctr">
              <a:lnSpc>
                <a:spcPct val="150000"/>
              </a:lnSpc>
            </a:pPr>
            <a:endParaRPr lang="en-US" sz="1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If doing these things was good enough for Jesus,              shouldn’t they be for us?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If Jesus did these things, how much more do we need to?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If we don’t do these things, can we honestly                          say we are “all in for Jesus?”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All-in Prayer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69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128</Words>
  <Application>Microsoft Office PowerPoint</Application>
  <PresentationFormat>On-screen Show (4:3)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MS PGothic</vt:lpstr>
      <vt:lpstr>Adelle-Regular</vt:lpstr>
      <vt:lpstr>Apple Chancery</vt:lpstr>
      <vt:lpstr>AR CENA</vt:lpstr>
      <vt:lpstr>Arial</vt:lpstr>
      <vt:lpstr>Arial Narrow</vt:lpstr>
      <vt:lpstr>Calibri</vt:lpstr>
      <vt:lpstr>Georgia</vt:lpstr>
      <vt:lpstr>Impact</vt:lpstr>
      <vt:lpstr>Default</vt:lpstr>
      <vt:lpstr>5_Default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Shawn Jeffries</cp:lastModifiedBy>
  <cp:revision>41</cp:revision>
  <dcterms:created xsi:type="dcterms:W3CDTF">2009-10-23T11:28:52Z</dcterms:created>
  <dcterms:modified xsi:type="dcterms:W3CDTF">2017-08-03T21:10:21Z</dcterms:modified>
</cp:coreProperties>
</file>