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77" r:id="rId2"/>
    <p:sldMasterId id="2147483786" r:id="rId3"/>
    <p:sldMasterId id="2147483795" r:id="rId4"/>
  </p:sldMasterIdLst>
  <p:notesMasterIdLst>
    <p:notesMasterId r:id="rId15"/>
  </p:notesMasterIdLst>
  <p:sldIdLst>
    <p:sldId id="309" r:id="rId5"/>
    <p:sldId id="257" r:id="rId6"/>
    <p:sldId id="308" r:id="rId7"/>
    <p:sldId id="307" r:id="rId8"/>
    <p:sldId id="300" r:id="rId9"/>
    <p:sldId id="301" r:id="rId10"/>
    <p:sldId id="302" r:id="rId11"/>
    <p:sldId id="303" r:id="rId12"/>
    <p:sldId id="304" r:id="rId13"/>
    <p:sldId id="305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9933"/>
    <a:srgbClr val="FFCC00"/>
    <a:srgbClr val="6633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0"/>
    <p:restoredTop sz="94665"/>
  </p:normalViewPr>
  <p:slideViewPr>
    <p:cSldViewPr snapToGrid="0">
      <p:cViewPr varScale="1">
        <p:scale>
          <a:sx n="106" d="100"/>
          <a:sy n="106" d="100"/>
        </p:scale>
        <p:origin x="1692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92B00-0EED-4B7B-A861-F535D57FAFBE}" type="datetimeFigureOut">
              <a:rPr lang="en-US" smtClean="0"/>
              <a:t>8/3/2017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D4561-DFD0-4EBA-A1CE-08114CBB4B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035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4561-DFD0-4EBA-A1CE-08114CBB4B3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594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4561-DFD0-4EBA-A1CE-08114CBB4B3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569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E2DC95-8065-4579-87B6-769DC43B4A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96789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60ABCD-D558-47AE-9D99-DDA2ACBFFD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083375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8A8DE-E384-488F-A27B-2F2080A3F6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015086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4582992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964787" y="6176824"/>
            <a:ext cx="3206492" cy="425085"/>
          </a:xfrm>
        </p:spPr>
        <p:txBody>
          <a:bodyPr>
            <a:normAutofit/>
          </a:bodyPr>
          <a:lstStyle>
            <a:lvl1pPr>
              <a:defRPr sz="1200">
                <a:solidFill>
                  <a:srgbClr val="C5AC77"/>
                </a:solidFill>
              </a:defRPr>
            </a:lvl1pPr>
          </a:lstStyle>
          <a:p>
            <a:pPr lvl="0"/>
            <a:r>
              <a:rPr lang="en-US" dirty="0" smtClean="0"/>
              <a:t>Add Your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437426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11155" y="724081"/>
            <a:ext cx="6983874" cy="2005300"/>
          </a:xfrm>
        </p:spPr>
        <p:txBody>
          <a:bodyPr/>
          <a:lstStyle>
            <a:lvl1pPr>
              <a:defRPr>
                <a:solidFill>
                  <a:srgbClr val="457E14"/>
                </a:solidFill>
              </a:defRPr>
            </a:lvl1pPr>
          </a:lstStyle>
          <a:p>
            <a:r>
              <a:rPr lang="en-US" dirty="0" smtClean="0"/>
              <a:t>Add Your 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2964787" y="6176824"/>
            <a:ext cx="3206492" cy="425085"/>
          </a:xfrm>
        </p:spPr>
        <p:txBody>
          <a:bodyPr>
            <a:normAutofit/>
          </a:bodyPr>
          <a:lstStyle>
            <a:lvl1pPr>
              <a:defRPr sz="1200">
                <a:solidFill>
                  <a:srgbClr val="C5AC77"/>
                </a:solidFill>
              </a:defRPr>
            </a:lvl1pPr>
          </a:lstStyle>
          <a:p>
            <a:pPr lvl="0"/>
            <a:r>
              <a:rPr lang="en-US" dirty="0" smtClean="0"/>
              <a:t>Add Your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243688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3" y="1758084"/>
            <a:ext cx="8211824" cy="292819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smtClean="0"/>
              <a:t>Add Your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813414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1758084"/>
            <a:ext cx="8211824" cy="292819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smtClean="0"/>
              <a:t>Add Your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923847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1865" y="202717"/>
            <a:ext cx="3749964" cy="1240133"/>
          </a:xfrm>
        </p:spPr>
        <p:txBody>
          <a:bodyPr>
            <a:normAutofit/>
          </a:bodyPr>
          <a:lstStyle>
            <a:lvl1pPr>
              <a:defRPr sz="1200">
                <a:solidFill>
                  <a:srgbClr val="457E14"/>
                </a:solidFill>
              </a:defRPr>
            </a:lvl1pPr>
          </a:lstStyle>
          <a:p>
            <a:r>
              <a:rPr lang="en-US" dirty="0" smtClean="0"/>
              <a:t>Add Your Title</a:t>
            </a:r>
            <a:endParaRPr lang="en-US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1758084"/>
            <a:ext cx="8211824" cy="292819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smtClean="0"/>
              <a:t>Add Your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149043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26738" y="561832"/>
            <a:ext cx="8160063" cy="3337437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342900" indent="0">
              <a:buNone/>
              <a:defRPr/>
            </a:lvl2pPr>
            <a:lvl3pPr marL="685800" indent="0">
              <a:buFont typeface="Arial"/>
              <a:buNone/>
              <a:defRPr/>
            </a:lvl3pPr>
            <a:lvl4pPr marL="1028700" indent="0">
              <a:buFont typeface="Arial"/>
              <a:buNone/>
              <a:defRPr/>
            </a:lvl4pPr>
            <a:lvl5pPr marL="1371600" indent="0">
              <a:buFont typeface="Arial"/>
              <a:buNone/>
              <a:defRPr/>
            </a:lvl5pPr>
          </a:lstStyle>
          <a:p>
            <a:pPr lvl="0"/>
            <a:r>
              <a:rPr lang="en-US" dirty="0" smtClean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27050" y="4149682"/>
            <a:ext cx="8159750" cy="735395"/>
          </a:xfrm>
        </p:spPr>
        <p:txBody>
          <a:bodyPr>
            <a:normAutofit/>
          </a:bodyPr>
          <a:lstStyle>
            <a:lvl1pPr>
              <a:defRPr sz="1050" baseline="0"/>
            </a:lvl1pPr>
          </a:lstStyle>
          <a:p>
            <a:pPr lvl="0"/>
            <a:r>
              <a:rPr lang="en-US" dirty="0" smtClean="0"/>
              <a:t>Add Verse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576659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26738" y="561831"/>
            <a:ext cx="8160063" cy="4291387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342900" indent="0">
              <a:buNone/>
              <a:defRPr/>
            </a:lvl2pPr>
            <a:lvl3pPr marL="685800" indent="0">
              <a:buFont typeface="Arial"/>
              <a:buNone/>
              <a:defRPr/>
            </a:lvl3pPr>
            <a:lvl4pPr marL="1028700" indent="0">
              <a:buFont typeface="Arial"/>
              <a:buNone/>
              <a:defRPr/>
            </a:lvl4pPr>
            <a:lvl5pPr marL="1371600" indent="0">
              <a:buFont typeface="Arial"/>
              <a:buNone/>
              <a:defRPr/>
            </a:lvl5pPr>
          </a:lstStyle>
          <a:p>
            <a:pPr lvl="0"/>
            <a:r>
              <a:rPr lang="en-US" dirty="0" smtClean="0"/>
              <a:t>Add Your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76859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F698E4-663C-40E4-AA98-7C98B55468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784723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385121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964787" y="6176824"/>
            <a:ext cx="3206492" cy="425085"/>
          </a:xfrm>
        </p:spPr>
        <p:txBody>
          <a:bodyPr>
            <a:normAutofit/>
          </a:bodyPr>
          <a:lstStyle>
            <a:lvl1pPr>
              <a:defRPr sz="1200">
                <a:solidFill>
                  <a:srgbClr val="C5AC77"/>
                </a:solidFill>
              </a:defRPr>
            </a:lvl1pPr>
          </a:lstStyle>
          <a:p>
            <a:pPr lvl="0"/>
            <a:r>
              <a:rPr lang="en-US" dirty="0" smtClean="0"/>
              <a:t>Add Your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60804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11155" y="724081"/>
            <a:ext cx="6983874" cy="2005300"/>
          </a:xfrm>
        </p:spPr>
        <p:txBody>
          <a:bodyPr/>
          <a:lstStyle>
            <a:lvl1pPr>
              <a:defRPr>
                <a:solidFill>
                  <a:srgbClr val="457E14"/>
                </a:solidFill>
              </a:defRPr>
            </a:lvl1pPr>
          </a:lstStyle>
          <a:p>
            <a:r>
              <a:rPr lang="en-US" dirty="0" smtClean="0"/>
              <a:t>Add Your 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2964787" y="6176824"/>
            <a:ext cx="3206492" cy="425085"/>
          </a:xfrm>
        </p:spPr>
        <p:txBody>
          <a:bodyPr>
            <a:normAutofit/>
          </a:bodyPr>
          <a:lstStyle>
            <a:lvl1pPr>
              <a:defRPr sz="1200">
                <a:solidFill>
                  <a:srgbClr val="C5AC77"/>
                </a:solidFill>
              </a:defRPr>
            </a:lvl1pPr>
          </a:lstStyle>
          <a:p>
            <a:pPr lvl="0"/>
            <a:r>
              <a:rPr lang="en-US" dirty="0" smtClean="0"/>
              <a:t>Add Your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587343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3" y="1758084"/>
            <a:ext cx="8211824" cy="292819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smtClean="0"/>
              <a:t>Add Your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094181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1758084"/>
            <a:ext cx="8211824" cy="292819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smtClean="0"/>
              <a:t>Add Your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441731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1865" y="202717"/>
            <a:ext cx="3749964" cy="1240133"/>
          </a:xfrm>
        </p:spPr>
        <p:txBody>
          <a:bodyPr>
            <a:normAutofit/>
          </a:bodyPr>
          <a:lstStyle>
            <a:lvl1pPr>
              <a:defRPr sz="1200">
                <a:solidFill>
                  <a:srgbClr val="457E14"/>
                </a:solidFill>
              </a:defRPr>
            </a:lvl1pPr>
          </a:lstStyle>
          <a:p>
            <a:r>
              <a:rPr lang="en-US" dirty="0" smtClean="0"/>
              <a:t>Add Your Title</a:t>
            </a:r>
            <a:endParaRPr lang="en-US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1758084"/>
            <a:ext cx="8211824" cy="292819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smtClean="0"/>
              <a:t>Add Your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326310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26738" y="561832"/>
            <a:ext cx="8160063" cy="3337437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342900" indent="0">
              <a:buNone/>
              <a:defRPr/>
            </a:lvl2pPr>
            <a:lvl3pPr marL="685800" indent="0">
              <a:buFont typeface="Arial"/>
              <a:buNone/>
              <a:defRPr/>
            </a:lvl3pPr>
            <a:lvl4pPr marL="1028700" indent="0">
              <a:buFont typeface="Arial"/>
              <a:buNone/>
              <a:defRPr/>
            </a:lvl4pPr>
            <a:lvl5pPr marL="1371600" indent="0">
              <a:buFont typeface="Arial"/>
              <a:buNone/>
              <a:defRPr/>
            </a:lvl5pPr>
          </a:lstStyle>
          <a:p>
            <a:pPr lvl="0"/>
            <a:r>
              <a:rPr lang="en-US" dirty="0" smtClean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27050" y="4149682"/>
            <a:ext cx="8159750" cy="735395"/>
          </a:xfrm>
        </p:spPr>
        <p:txBody>
          <a:bodyPr>
            <a:normAutofit/>
          </a:bodyPr>
          <a:lstStyle>
            <a:lvl1pPr>
              <a:defRPr sz="1050" baseline="0"/>
            </a:lvl1pPr>
          </a:lstStyle>
          <a:p>
            <a:pPr lvl="0"/>
            <a:r>
              <a:rPr lang="en-US" dirty="0" smtClean="0"/>
              <a:t>Add Verse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119433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26738" y="561831"/>
            <a:ext cx="8160063" cy="4291387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342900" indent="0">
              <a:buNone/>
              <a:defRPr/>
            </a:lvl2pPr>
            <a:lvl3pPr marL="685800" indent="0">
              <a:buFont typeface="Arial"/>
              <a:buNone/>
              <a:defRPr/>
            </a:lvl3pPr>
            <a:lvl4pPr marL="1028700" indent="0">
              <a:buFont typeface="Arial"/>
              <a:buNone/>
              <a:defRPr/>
            </a:lvl4pPr>
            <a:lvl5pPr marL="1371600" indent="0">
              <a:buFont typeface="Arial"/>
              <a:buNone/>
              <a:defRPr/>
            </a:lvl5pPr>
          </a:lstStyle>
          <a:p>
            <a:pPr lvl="0"/>
            <a:r>
              <a:rPr lang="en-US" dirty="0" smtClean="0"/>
              <a:t>Add Your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903896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75DDFF7B-52A9-42B2-A300-13955D0AF3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019624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6FFBF594-C1AD-4A66-B9F7-9E69B7132C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98819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E83C7B-1D27-49C9-B836-1A3575FFB2C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088960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28629473-AF3F-4883-BDF3-3ABA3719CB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49611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15D2B87F-A31A-4369-9209-FE40FC2ECA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307618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256EE7CA-F7AF-4C24-A9C7-05F2615DA3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512955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948B9156-35FC-4963-A715-B903B6B223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218090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8815266D-FA29-4F65-B91F-DC5151C9B2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54918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3D938B38-9804-40F6-8285-A6A8DF7902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8392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F6BD8EC1-34C3-40E1-9001-76356B10B2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948002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86709619-5565-4C44-BF49-C26028D2ED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726738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F813AADF-5633-43D7-A06C-324372B75C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881020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DA2797-7414-49E0-9CF7-D3AAFFAA9A5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68053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67F1A7-987B-476B-BCDC-D8ADDD0ABC6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666248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4C73-C63C-4D6B-ABF6-01C8E9FB599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2293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539002-C4E3-4658-A8DD-810C03ABD8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4140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A4F3A6-B2F7-4CDB-A1A4-69976FDBE3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253512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A18A7B-E599-4BB3-8D82-8227B0D188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922894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F66F550-B1D4-4496-8A6C-183AEE23054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247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8/3/2017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6233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</p:sldLayoutIdLst>
  <p:transition spd="slow">
    <p:wipe/>
  </p:transition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rgbClr val="2F2107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685800" rtl="0" eaLnBrk="1" latinLnBrk="0" hangingPunct="1">
        <a:spcBef>
          <a:spcPct val="20000"/>
        </a:spcBef>
        <a:buFont typeface="Arial"/>
        <a:buNone/>
        <a:defRPr sz="2250" kern="1200">
          <a:solidFill>
            <a:srgbClr val="2F2107"/>
          </a:solidFill>
          <a:latin typeface="+mn-lt"/>
          <a:ea typeface="+mn-ea"/>
          <a:cs typeface="Apple Chancery"/>
        </a:defRPr>
      </a:lvl1pPr>
      <a:lvl2pPr marL="685800" indent="-342900" algn="ctr" defTabSz="685800" rtl="0" eaLnBrk="1" latinLnBrk="0" hangingPunct="1">
        <a:spcBef>
          <a:spcPct val="20000"/>
        </a:spcBef>
        <a:buFont typeface="Arial"/>
        <a:buChar char="•"/>
        <a:defRPr sz="2250" kern="1200">
          <a:solidFill>
            <a:srgbClr val="2F2107"/>
          </a:solidFill>
          <a:latin typeface="+mn-lt"/>
          <a:ea typeface="+mn-ea"/>
          <a:cs typeface="Apple Chancery"/>
        </a:defRPr>
      </a:lvl2pPr>
      <a:lvl3pPr marL="685800" indent="0" algn="ctr" defTabSz="685800" rtl="0" eaLnBrk="1" latinLnBrk="0" hangingPunct="1">
        <a:spcBef>
          <a:spcPct val="20000"/>
        </a:spcBef>
        <a:buFont typeface="Arial" pitchFamily="34" charset="0"/>
        <a:buNone/>
        <a:defRPr sz="2250" kern="1200">
          <a:solidFill>
            <a:srgbClr val="2F2107"/>
          </a:solidFill>
          <a:latin typeface="+mn-lt"/>
          <a:ea typeface="+mn-ea"/>
          <a:cs typeface="Apple Chancery"/>
        </a:defRPr>
      </a:lvl3pPr>
      <a:lvl4pPr marL="1028700" indent="0" algn="ctr" defTabSz="685800" rtl="0" eaLnBrk="1" latinLnBrk="0" hangingPunct="1">
        <a:spcBef>
          <a:spcPct val="20000"/>
        </a:spcBef>
        <a:buFont typeface="Arial" pitchFamily="34" charset="0"/>
        <a:buNone/>
        <a:defRPr sz="2250" kern="1200">
          <a:solidFill>
            <a:srgbClr val="2F2107"/>
          </a:solidFill>
          <a:latin typeface="+mn-lt"/>
          <a:ea typeface="+mn-ea"/>
          <a:cs typeface="Apple Chancery"/>
        </a:defRPr>
      </a:lvl4pPr>
      <a:lvl5pPr marL="1371600" indent="0" algn="ctr" defTabSz="685800" rtl="0" eaLnBrk="1" latinLnBrk="0" hangingPunct="1">
        <a:spcBef>
          <a:spcPct val="20000"/>
        </a:spcBef>
        <a:buFont typeface="Arial" pitchFamily="34" charset="0"/>
        <a:buNone/>
        <a:defRPr sz="2250" kern="1200">
          <a:solidFill>
            <a:srgbClr val="2F2107"/>
          </a:solidFill>
          <a:latin typeface="+mn-lt"/>
          <a:ea typeface="+mn-ea"/>
          <a:cs typeface="Apple Chancery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8/3/2017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7211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</p:sldLayoutIdLst>
  <p:transition spd="slow">
    <p:wipe/>
  </p:transition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rgbClr val="2F2107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685800" rtl="0" eaLnBrk="1" latinLnBrk="0" hangingPunct="1">
        <a:spcBef>
          <a:spcPct val="20000"/>
        </a:spcBef>
        <a:buFont typeface="Arial"/>
        <a:buNone/>
        <a:defRPr sz="2250" kern="1200">
          <a:solidFill>
            <a:srgbClr val="2F2107"/>
          </a:solidFill>
          <a:latin typeface="+mn-lt"/>
          <a:ea typeface="+mn-ea"/>
          <a:cs typeface="Apple Chancery"/>
        </a:defRPr>
      </a:lvl1pPr>
      <a:lvl2pPr marL="685800" indent="-342900" algn="ctr" defTabSz="685800" rtl="0" eaLnBrk="1" latinLnBrk="0" hangingPunct="1">
        <a:spcBef>
          <a:spcPct val="20000"/>
        </a:spcBef>
        <a:buFont typeface="Arial"/>
        <a:buChar char="•"/>
        <a:defRPr sz="2250" kern="1200">
          <a:solidFill>
            <a:srgbClr val="2F2107"/>
          </a:solidFill>
          <a:latin typeface="+mn-lt"/>
          <a:ea typeface="+mn-ea"/>
          <a:cs typeface="Apple Chancery"/>
        </a:defRPr>
      </a:lvl2pPr>
      <a:lvl3pPr marL="685800" indent="0" algn="ctr" defTabSz="685800" rtl="0" eaLnBrk="1" latinLnBrk="0" hangingPunct="1">
        <a:spcBef>
          <a:spcPct val="20000"/>
        </a:spcBef>
        <a:buFont typeface="Arial" pitchFamily="34" charset="0"/>
        <a:buNone/>
        <a:defRPr sz="2250" kern="1200">
          <a:solidFill>
            <a:srgbClr val="2F2107"/>
          </a:solidFill>
          <a:latin typeface="+mn-lt"/>
          <a:ea typeface="+mn-ea"/>
          <a:cs typeface="Apple Chancery"/>
        </a:defRPr>
      </a:lvl3pPr>
      <a:lvl4pPr marL="1028700" indent="0" algn="ctr" defTabSz="685800" rtl="0" eaLnBrk="1" latinLnBrk="0" hangingPunct="1">
        <a:spcBef>
          <a:spcPct val="20000"/>
        </a:spcBef>
        <a:buFont typeface="Arial" pitchFamily="34" charset="0"/>
        <a:buNone/>
        <a:defRPr sz="2250" kern="1200">
          <a:solidFill>
            <a:srgbClr val="2F2107"/>
          </a:solidFill>
          <a:latin typeface="+mn-lt"/>
          <a:ea typeface="+mn-ea"/>
          <a:cs typeface="Apple Chancery"/>
        </a:defRPr>
      </a:lvl4pPr>
      <a:lvl5pPr marL="1371600" indent="0" algn="ctr" defTabSz="685800" rtl="0" eaLnBrk="1" latinLnBrk="0" hangingPunct="1">
        <a:spcBef>
          <a:spcPct val="20000"/>
        </a:spcBef>
        <a:buFont typeface="Arial" pitchFamily="34" charset="0"/>
        <a:buNone/>
        <a:defRPr sz="2250" kern="1200">
          <a:solidFill>
            <a:srgbClr val="2F2107"/>
          </a:solidFill>
          <a:latin typeface="+mn-lt"/>
          <a:ea typeface="+mn-ea"/>
          <a:cs typeface="Apple Chancery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5EBEB54C-64CD-4F19-B8A6-932E7385F9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713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42497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8401" y="1419807"/>
            <a:ext cx="810914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effectLst>
                  <a:outerShdw blurRad="203200" dir="8400000" algn="ctr" rotWithShape="0">
                    <a:prstClr val="white"/>
                  </a:outerShdw>
                </a:effectLst>
                <a:latin typeface="Arial Narrow" panose="020B0606020202030204" pitchFamily="34" charset="0"/>
              </a:rPr>
              <a:t>The blessings of growth:</a:t>
            </a:r>
          </a:p>
          <a:p>
            <a:pPr algn="ctr"/>
            <a:endParaRPr lang="en-US" sz="1200" b="1" dirty="0">
              <a:solidFill>
                <a:prstClr val="black"/>
              </a:solidFill>
              <a:effectLst>
                <a:outerShdw blurRad="203200" dir="8400000" algn="ctr" rotWithShape="0">
                  <a:prstClr val="white"/>
                </a:outerShdw>
              </a:effectLst>
              <a:latin typeface="Arial Narrow" panose="020B0606020202030204" pitchFamily="34" charset="0"/>
            </a:endParaRP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prstClr val="black"/>
                </a:solidFill>
                <a:effectLst>
                  <a:outerShdw blurRad="203200" dir="8400000" algn="ctr" rotWithShape="0">
                    <a:prstClr val="white"/>
                  </a:outerShdw>
                </a:effectLst>
                <a:latin typeface="Arial Narrow" panose="020B0606020202030204" pitchFamily="34" charset="0"/>
              </a:rPr>
              <a:t>You will bear fruit!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endParaRPr lang="en-US" sz="1200" b="1" dirty="0">
              <a:solidFill>
                <a:prstClr val="black"/>
              </a:solidFill>
              <a:effectLst>
                <a:outerShdw blurRad="203200" dir="8400000" algn="ctr" rotWithShape="0">
                  <a:prstClr val="white"/>
                </a:outerShdw>
              </a:effectLst>
              <a:latin typeface="Arial Narrow" panose="020B0606020202030204" pitchFamily="34" charset="0"/>
            </a:endParaRP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prstClr val="black"/>
                </a:solidFill>
                <a:effectLst>
                  <a:outerShdw blurRad="203200" dir="8400000" algn="ctr" rotWithShape="0">
                    <a:prstClr val="white"/>
                  </a:outerShdw>
                </a:effectLst>
                <a:latin typeface="Arial Narrow" panose="020B0606020202030204" pitchFamily="34" charset="0"/>
              </a:rPr>
              <a:t>You will make it very difficult for the devil to snatch you away from God!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endParaRPr lang="en-US" sz="1200" b="1" dirty="0">
              <a:solidFill>
                <a:prstClr val="black"/>
              </a:solidFill>
              <a:effectLst>
                <a:outerShdw blurRad="203200" dir="8400000" algn="ctr" rotWithShape="0">
                  <a:prstClr val="white"/>
                </a:outerShdw>
              </a:effectLst>
              <a:latin typeface="Arial Narrow" panose="020B0606020202030204" pitchFamily="34" charset="0"/>
            </a:endParaRP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prstClr val="black"/>
                </a:solidFill>
                <a:effectLst>
                  <a:outerShdw blurRad="203200" dir="8400000" algn="ctr" rotWithShape="0">
                    <a:prstClr val="white"/>
                  </a:outerShdw>
                </a:effectLst>
                <a:latin typeface="Arial Narrow" panose="020B0606020202030204" pitchFamily="34" charset="0"/>
              </a:rPr>
              <a:t>You will shine your lights in the brightest possible way!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endParaRPr lang="en-US" sz="1200" b="1" dirty="0">
              <a:solidFill>
                <a:prstClr val="black"/>
              </a:solidFill>
              <a:effectLst>
                <a:outerShdw blurRad="203200" dir="8400000" algn="ctr" rotWithShape="0">
                  <a:prstClr val="white"/>
                </a:outerShdw>
              </a:effectLst>
              <a:latin typeface="Arial Narrow" panose="020B0606020202030204" pitchFamily="34" charset="0"/>
            </a:endParaRP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prstClr val="black"/>
                </a:solidFill>
                <a:effectLst>
                  <a:outerShdw blurRad="203200" dir="8400000" algn="ctr" rotWithShape="0">
                    <a:prstClr val="white"/>
                  </a:outerShdw>
                </a:effectLst>
                <a:latin typeface="Arial Narrow" panose="020B0606020202030204" pitchFamily="34" charset="0"/>
              </a:rPr>
              <a:t>You will please God in every aspect of your lives!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endParaRPr lang="en-US" sz="2800" b="1" dirty="0">
              <a:solidFill>
                <a:prstClr val="black"/>
              </a:solidFill>
              <a:effectLst>
                <a:outerShdw blurRad="203200" dir="8400000" algn="ctr" rotWithShape="0">
                  <a:prstClr val="white"/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2549" y="533057"/>
            <a:ext cx="79618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prstClr val="black"/>
                </a:solidFill>
                <a:effectLst>
                  <a:glow rad="228600">
                    <a:srgbClr val="FEF0CE">
                      <a:alpha val="40000"/>
                    </a:srgbClr>
                  </a:glow>
                  <a:outerShdw blurRad="139700" dist="50800" dir="5400000" algn="ctr" rotWithShape="0">
                    <a:srgbClr val="FEF0CE"/>
                  </a:outerShdw>
                </a:effectLst>
                <a:latin typeface="AR JULIAN" panose="02000000000000000000" pitchFamily="2" charset="0"/>
                <a:cs typeface="Times New Roman" panose="02020603050405020304" pitchFamily="18" charset="0"/>
              </a:rPr>
              <a:t>God wants Christians to Grow!</a:t>
            </a:r>
            <a:endParaRPr lang="en-US" sz="4000" b="1" dirty="0">
              <a:solidFill>
                <a:prstClr val="black"/>
              </a:solidFill>
              <a:effectLst>
                <a:glow rad="228600">
                  <a:srgbClr val="FEF0CE">
                    <a:alpha val="40000"/>
                  </a:srgbClr>
                </a:glow>
                <a:outerShdw blurRad="139700" dist="50800" dir="5400000" algn="ctr" rotWithShape="0">
                  <a:srgbClr val="FEF0CE"/>
                </a:outerShdw>
              </a:effectLst>
              <a:latin typeface="AR JULIAN" panose="02000000000000000000" pitchFamily="2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prstClr val="black"/>
              </a:solidFill>
              <a:effectLst>
                <a:glow rad="228600">
                  <a:srgbClr val="FEF0CE">
                    <a:alpha val="40000"/>
                  </a:srgbClr>
                </a:glow>
                <a:outerShdw blurRad="139700" dist="50800" dir="5400000" algn="ctr" rotWithShape="0">
                  <a:srgbClr val="FEF0CE"/>
                </a:outerShdw>
              </a:effectLst>
              <a:latin typeface="AR JULIAN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4457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126" y="857250"/>
            <a:ext cx="38417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495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75940" y="1703458"/>
            <a:ext cx="455964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 smtClean="0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25400" dir="12600000" algn="ctr" rotWithShape="0">
                    <a:prstClr val="black"/>
                  </a:outerShdw>
                </a:effectLst>
                <a:latin typeface="Arial Narrow" panose="020B0606020202030204" pitchFamily="34" charset="0"/>
              </a:rPr>
              <a:t>What about spiritual growth?</a:t>
            </a:r>
            <a:endParaRPr lang="en-US" sz="7000" b="1" dirty="0">
              <a:solidFill>
                <a:prstClr val="white"/>
              </a:solidFill>
              <a:effectLst>
                <a:glow rad="228600">
                  <a:prstClr val="black">
                    <a:alpha val="40000"/>
                  </a:prstClr>
                </a:glow>
                <a:outerShdw blurRad="38100" dist="25400" dir="12600000" algn="ctr" rotWithShape="0">
                  <a:prstClr val="black"/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9258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27007" y="624951"/>
            <a:ext cx="594593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prstClr val="black"/>
                </a:solidFill>
                <a:effectLst>
                  <a:glow rad="228600">
                    <a:srgbClr val="FEF0CE">
                      <a:alpha val="40000"/>
                    </a:srgbClr>
                  </a:glow>
                  <a:outerShdw blurRad="139700" dist="50800" dir="5400000" algn="ctr" rotWithShape="0">
                    <a:srgbClr val="FEF0CE"/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How much have you grown in your…</a:t>
            </a:r>
          </a:p>
          <a:p>
            <a:pPr algn="ctr"/>
            <a:endParaRPr lang="en-US" sz="5400" b="1" dirty="0">
              <a:solidFill>
                <a:prstClr val="black"/>
              </a:solidFill>
              <a:effectLst>
                <a:glow rad="228600">
                  <a:srgbClr val="FEF0CE">
                    <a:alpha val="40000"/>
                  </a:srgbClr>
                </a:glow>
                <a:outerShdw blurRad="139700" dist="50800" dir="5400000" algn="ctr" rotWithShape="0">
                  <a:srgbClr val="FEF0CE"/>
                </a:outerShdw>
              </a:effectLst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4390" y="2597581"/>
            <a:ext cx="6230820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prstClr val="black"/>
              </a:solidFill>
              <a:effectLst>
                <a:outerShdw blurRad="203200" dir="8400000" algn="ctr" rotWithShape="0">
                  <a:prstClr val="white"/>
                </a:outerShdw>
              </a:effectLst>
              <a:latin typeface="Arial Narrow" pitchFamily="34" charset="0"/>
            </a:endParaRP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2700" b="1" dirty="0">
                <a:solidFill>
                  <a:prstClr val="black"/>
                </a:solidFill>
                <a:effectLst>
                  <a:outerShdw blurRad="203200" dir="8400000" algn="ctr" rotWithShape="0">
                    <a:prstClr val="white"/>
                  </a:outerShdw>
                </a:effectLst>
                <a:latin typeface="Arial Narrow" pitchFamily="34" charset="0"/>
              </a:rPr>
              <a:t>Knowledge?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endParaRPr lang="en-US" sz="2700" b="1" dirty="0">
              <a:solidFill>
                <a:prstClr val="black"/>
              </a:solidFill>
              <a:effectLst>
                <a:outerShdw blurRad="203200" dir="8400000" algn="ctr" rotWithShape="0">
                  <a:prstClr val="white"/>
                </a:outerShdw>
              </a:effectLst>
              <a:latin typeface="Arial Narrow" pitchFamily="34" charset="0"/>
            </a:endParaRP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2700" b="1" dirty="0">
                <a:solidFill>
                  <a:prstClr val="black"/>
                </a:solidFill>
                <a:effectLst>
                  <a:outerShdw blurRad="203200" dir="8400000" algn="ctr" rotWithShape="0">
                    <a:prstClr val="white"/>
                  </a:outerShdw>
                </a:effectLst>
                <a:latin typeface="Arial Narrow" pitchFamily="34" charset="0"/>
              </a:rPr>
              <a:t>Faith?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endParaRPr lang="en-US" sz="2700" b="1" dirty="0">
              <a:solidFill>
                <a:prstClr val="black"/>
              </a:solidFill>
              <a:effectLst>
                <a:outerShdw blurRad="203200" dir="8400000" algn="ctr" rotWithShape="0">
                  <a:prstClr val="white"/>
                </a:outerShdw>
              </a:effectLst>
              <a:latin typeface="Arial Narrow" pitchFamily="34" charset="0"/>
            </a:endParaRP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2700" b="1" dirty="0">
                <a:solidFill>
                  <a:prstClr val="black"/>
                </a:solidFill>
                <a:effectLst>
                  <a:outerShdw blurRad="203200" dir="8400000" algn="ctr" rotWithShape="0">
                    <a:prstClr val="white"/>
                  </a:outerShdw>
                </a:effectLst>
                <a:latin typeface="Arial Narrow" pitchFamily="34" charset="0"/>
              </a:rPr>
              <a:t>Worship?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endParaRPr lang="en-US" b="1" dirty="0">
              <a:solidFill>
                <a:prstClr val="black"/>
              </a:solidFill>
              <a:effectLst>
                <a:outerShdw blurRad="203200" dir="8400000" algn="ctr" rotWithShape="0">
                  <a:prstClr val="white"/>
                </a:outerShdw>
              </a:effectLst>
              <a:latin typeface="Arial Narrow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45200" y="2597580"/>
            <a:ext cx="623082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prstClr val="black"/>
              </a:solidFill>
              <a:effectLst>
                <a:outerShdw blurRad="203200" dir="8400000" algn="ctr" rotWithShape="0">
                  <a:prstClr val="white"/>
                </a:outerShdw>
              </a:effectLst>
              <a:latin typeface="Arial Narrow" pitchFamily="34" charset="0"/>
            </a:endParaRP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2700" b="1" dirty="0">
                <a:solidFill>
                  <a:prstClr val="black"/>
                </a:solidFill>
                <a:effectLst>
                  <a:outerShdw blurRad="203200" dir="8400000" algn="ctr" rotWithShape="0">
                    <a:prstClr val="white"/>
                  </a:outerShdw>
                </a:effectLst>
                <a:latin typeface="Arial Narrow" pitchFamily="34" charset="0"/>
              </a:rPr>
              <a:t>Service?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endParaRPr lang="en-US" sz="2700" b="1" dirty="0">
              <a:solidFill>
                <a:prstClr val="black"/>
              </a:solidFill>
              <a:effectLst>
                <a:outerShdw blurRad="203200" dir="8400000" algn="ctr" rotWithShape="0">
                  <a:prstClr val="white"/>
                </a:outerShdw>
              </a:effectLst>
              <a:latin typeface="Arial Narrow" pitchFamily="34" charset="0"/>
            </a:endParaRP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2700" b="1" dirty="0">
                <a:solidFill>
                  <a:prstClr val="black"/>
                </a:solidFill>
                <a:effectLst>
                  <a:outerShdw blurRad="203200" dir="8400000" algn="ctr" rotWithShape="0">
                    <a:prstClr val="white"/>
                  </a:outerShdw>
                </a:effectLst>
                <a:latin typeface="Arial Narrow" pitchFamily="34" charset="0"/>
              </a:rPr>
              <a:t>Behavior?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endParaRPr lang="en-US" b="1" dirty="0">
              <a:solidFill>
                <a:prstClr val="black"/>
              </a:solidFill>
              <a:effectLst>
                <a:outerShdw blurRad="203200" dir="8400000" algn="ctr" rotWithShape="0">
                  <a:prstClr val="white"/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7230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2549" y="533057"/>
            <a:ext cx="79618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prstClr val="black"/>
                </a:solidFill>
                <a:effectLst>
                  <a:glow rad="228600">
                    <a:srgbClr val="FEF0CE">
                      <a:alpha val="40000"/>
                    </a:srgbClr>
                  </a:glow>
                  <a:outerShdw blurRad="139700" dist="50800" dir="5400000" algn="ctr" rotWithShape="0">
                    <a:srgbClr val="FEF0CE"/>
                  </a:outerShdw>
                </a:effectLst>
                <a:latin typeface="AR JULIAN" panose="02000000000000000000" pitchFamily="2" charset="0"/>
                <a:cs typeface="Times New Roman" panose="02020603050405020304" pitchFamily="18" charset="0"/>
              </a:rPr>
              <a:t>God wants Christians to Grow!</a:t>
            </a:r>
            <a:endParaRPr lang="en-US" sz="4000" b="1" dirty="0">
              <a:solidFill>
                <a:prstClr val="black"/>
              </a:solidFill>
              <a:effectLst>
                <a:glow rad="228600">
                  <a:srgbClr val="FEF0CE">
                    <a:alpha val="40000"/>
                  </a:srgbClr>
                </a:glow>
                <a:outerShdw blurRad="139700" dist="50800" dir="5400000" algn="ctr" rotWithShape="0">
                  <a:srgbClr val="FEF0CE"/>
                </a:outerShdw>
              </a:effectLst>
              <a:latin typeface="AR JULIAN" panose="02000000000000000000" pitchFamily="2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prstClr val="black"/>
              </a:solidFill>
              <a:effectLst>
                <a:glow rad="228600">
                  <a:srgbClr val="FEF0CE">
                    <a:alpha val="40000"/>
                  </a:srgbClr>
                </a:glow>
                <a:outerShdw blurRad="139700" dist="50800" dir="5400000" algn="ctr" rotWithShape="0">
                  <a:srgbClr val="FEF0CE"/>
                </a:outerShdw>
              </a:effectLst>
              <a:latin typeface="AR JULIAN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7612" y="1265902"/>
            <a:ext cx="77670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effectLst>
                  <a:outerShdw blurRad="203200" dir="8400000" algn="ctr" rotWithShape="0">
                    <a:prstClr val="white"/>
                  </a:outerShdw>
                </a:effectLst>
                <a:latin typeface="Arial Narrow" panose="020B0606020202030204" pitchFamily="34" charset="0"/>
              </a:rPr>
              <a:t>How do you do it?</a:t>
            </a:r>
          </a:p>
          <a:p>
            <a:pPr algn="ctr"/>
            <a:endParaRPr lang="en-US" sz="1200" b="1" dirty="0">
              <a:solidFill>
                <a:prstClr val="black"/>
              </a:solidFill>
              <a:effectLst>
                <a:outerShdw blurRad="203200" dir="8400000" algn="ctr" rotWithShape="0">
                  <a:prstClr val="white"/>
                </a:outerShdw>
              </a:effectLst>
              <a:latin typeface="Arial Narrow" pitchFamily="34" charset="0"/>
            </a:endParaRP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prstClr val="black"/>
                </a:solidFill>
                <a:effectLst>
                  <a:outerShdw blurRad="203200" dir="8400000" algn="ctr" rotWithShape="0">
                    <a:prstClr val="white"/>
                  </a:outerShdw>
                </a:effectLst>
                <a:latin typeface="Arial Narrow" pitchFamily="34" charset="0"/>
              </a:rPr>
              <a:t>You must desire to grow. 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endParaRPr lang="en-US" sz="1200" b="1" dirty="0">
              <a:solidFill>
                <a:prstClr val="black"/>
              </a:solidFill>
              <a:effectLst>
                <a:outerShdw blurRad="203200" dir="8400000" algn="ctr" rotWithShape="0">
                  <a:prstClr val="white"/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1876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10444" y="613278"/>
            <a:ext cx="5945934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Arial Narrow" panose="020B0606020202030204" pitchFamily="34" charset="0"/>
              </a:rPr>
              <a:t>so that you will walk in a manner worthy of the Lord, to please </a:t>
            </a:r>
            <a:r>
              <a:rPr lang="en-US" sz="2400" b="1" i="1" dirty="0">
                <a:solidFill>
                  <a:srgbClr val="000000"/>
                </a:solidFill>
                <a:latin typeface="Arial Narrow" panose="020B0606020202030204" pitchFamily="34" charset="0"/>
              </a:rPr>
              <a:t>Him</a:t>
            </a:r>
            <a:r>
              <a:rPr lang="en-US" sz="2400" b="1" dirty="0">
                <a:solidFill>
                  <a:srgbClr val="000000"/>
                </a:solidFill>
                <a:latin typeface="Arial Narrow" panose="020B0606020202030204" pitchFamily="34" charset="0"/>
              </a:rPr>
              <a:t> in all respects, bearing fruit in every good work and increasing in the knowledge of God;</a:t>
            </a:r>
          </a:p>
          <a:p>
            <a:pPr algn="ctr"/>
            <a:endParaRPr lang="en-US" sz="900" b="1" dirty="0">
              <a:solidFill>
                <a:srgbClr val="000000"/>
              </a:solidFill>
              <a:effectLst>
                <a:glow rad="228600">
                  <a:srgbClr val="FEF0CE">
                    <a:alpha val="40000"/>
                  </a:srgbClr>
                </a:glow>
                <a:outerShdw blurRad="139700" dist="50800" dir="5400000" algn="ctr" rotWithShape="0">
                  <a:srgbClr val="FEF0CE"/>
                </a:outerShdw>
              </a:effectLst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00000"/>
                </a:solidFill>
                <a:effectLst>
                  <a:glow rad="228600">
                    <a:srgbClr val="FEF0CE">
                      <a:alpha val="40000"/>
                    </a:srgbClr>
                  </a:glow>
                  <a:outerShdw blurRad="139700" dist="50800" dir="5400000" algn="ctr" rotWithShape="0">
                    <a:srgbClr val="FEF0CE"/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	                          - Colossians 1:10</a:t>
            </a:r>
            <a:endParaRPr lang="en-US" sz="2400" b="1" dirty="0">
              <a:solidFill>
                <a:prstClr val="black"/>
              </a:solidFill>
              <a:effectLst>
                <a:glow rad="228600">
                  <a:srgbClr val="FEF0CE">
                    <a:alpha val="40000"/>
                  </a:srgbClr>
                </a:glow>
                <a:outerShdw blurRad="139700" dist="50800" dir="5400000" algn="ctr" rotWithShape="0">
                  <a:srgbClr val="FEF0CE"/>
                </a:outerShdw>
              </a:effectLst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9890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7612" y="1265902"/>
            <a:ext cx="77670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effectLst>
                  <a:outerShdw blurRad="203200" dir="8400000" algn="ctr" rotWithShape="0">
                    <a:prstClr val="white"/>
                  </a:outerShdw>
                </a:effectLst>
                <a:latin typeface="Arial Narrow" panose="020B0606020202030204" pitchFamily="34" charset="0"/>
              </a:rPr>
              <a:t>How do you do it?</a:t>
            </a:r>
          </a:p>
          <a:p>
            <a:pPr algn="ctr"/>
            <a:endParaRPr lang="en-US" sz="1200" b="1" dirty="0">
              <a:solidFill>
                <a:prstClr val="black"/>
              </a:solidFill>
              <a:effectLst>
                <a:outerShdw blurRad="203200" dir="8400000" algn="ctr" rotWithShape="0">
                  <a:prstClr val="white"/>
                </a:outerShdw>
              </a:effectLst>
              <a:latin typeface="Arial Narrow" pitchFamily="34" charset="0"/>
            </a:endParaRP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prstClr val="black"/>
                </a:solidFill>
                <a:effectLst>
                  <a:outerShdw blurRad="203200" dir="8400000" algn="ctr" rotWithShape="0">
                    <a:prstClr val="white"/>
                  </a:outerShdw>
                </a:effectLst>
                <a:latin typeface="Arial Narrow" pitchFamily="34" charset="0"/>
              </a:rPr>
              <a:t>You must desire to grow. 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endParaRPr lang="en-US" sz="1200" b="1" dirty="0">
              <a:solidFill>
                <a:prstClr val="black"/>
              </a:solidFill>
              <a:effectLst>
                <a:outerShdw blurRad="203200" dir="8400000" algn="ctr" rotWithShape="0">
                  <a:prstClr val="white"/>
                </a:outerShdw>
              </a:effectLst>
              <a:latin typeface="Arial Narrow" pitchFamily="34" charset="0"/>
            </a:endParaRP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prstClr val="black"/>
                </a:solidFill>
                <a:effectLst>
                  <a:outerShdw blurRad="203200" dir="8400000" algn="ctr" rotWithShape="0">
                    <a:prstClr val="white"/>
                  </a:outerShdw>
                </a:effectLst>
                <a:latin typeface="Arial Narrow" pitchFamily="34" charset="0"/>
              </a:rPr>
              <a:t>You have to be committed to growth. 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endParaRPr lang="en-US" sz="1200" b="1" dirty="0">
              <a:solidFill>
                <a:prstClr val="black"/>
              </a:solidFill>
              <a:effectLst>
                <a:outerShdw blurRad="203200" dir="8400000" algn="ctr" rotWithShape="0">
                  <a:prstClr val="white"/>
                </a:outerShdw>
              </a:effectLst>
              <a:latin typeface="Arial Narrow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2549" y="533057"/>
            <a:ext cx="79618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prstClr val="black"/>
                </a:solidFill>
                <a:effectLst>
                  <a:glow rad="228600">
                    <a:srgbClr val="FEF0CE">
                      <a:alpha val="40000"/>
                    </a:srgbClr>
                  </a:glow>
                  <a:outerShdw blurRad="139700" dist="50800" dir="5400000" algn="ctr" rotWithShape="0">
                    <a:srgbClr val="FEF0CE"/>
                  </a:outerShdw>
                </a:effectLst>
                <a:latin typeface="AR JULIAN" panose="02000000000000000000" pitchFamily="2" charset="0"/>
                <a:cs typeface="Times New Roman" panose="02020603050405020304" pitchFamily="18" charset="0"/>
              </a:rPr>
              <a:t>God wants Christians to Grow!</a:t>
            </a:r>
            <a:endParaRPr lang="en-US" sz="4000" b="1" dirty="0">
              <a:solidFill>
                <a:prstClr val="black"/>
              </a:solidFill>
              <a:effectLst>
                <a:glow rad="228600">
                  <a:srgbClr val="FEF0CE">
                    <a:alpha val="40000"/>
                  </a:srgbClr>
                </a:glow>
                <a:outerShdw blurRad="139700" dist="50800" dir="5400000" algn="ctr" rotWithShape="0">
                  <a:srgbClr val="FEF0CE"/>
                </a:outerShdw>
              </a:effectLst>
              <a:latin typeface="AR JULIAN" panose="02000000000000000000" pitchFamily="2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prstClr val="black"/>
              </a:solidFill>
              <a:effectLst>
                <a:glow rad="228600">
                  <a:srgbClr val="FEF0CE">
                    <a:alpha val="40000"/>
                  </a:srgbClr>
                </a:glow>
                <a:outerShdw blurRad="139700" dist="50800" dir="5400000" algn="ctr" rotWithShape="0">
                  <a:srgbClr val="FEF0CE"/>
                </a:outerShdw>
              </a:effectLst>
              <a:latin typeface="AR JULIAN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2837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13163" y="1070478"/>
            <a:ext cx="611735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Arial Narrow" panose="020B0606020202030204" pitchFamily="34" charset="0"/>
              </a:rPr>
              <a:t>Now for this very reason also, applying all diligence, in your faith supply moral excellence, and in </a:t>
            </a:r>
            <a:r>
              <a:rPr lang="en-US" sz="2400" b="1" i="1" dirty="0">
                <a:solidFill>
                  <a:srgbClr val="000000"/>
                </a:solidFill>
                <a:latin typeface="Arial Narrow" panose="020B0606020202030204" pitchFamily="34" charset="0"/>
              </a:rPr>
              <a:t>your</a:t>
            </a:r>
            <a:r>
              <a:rPr lang="en-US" sz="2400" b="1" dirty="0">
                <a:solidFill>
                  <a:srgbClr val="000000"/>
                </a:solidFill>
                <a:latin typeface="Arial Narrow" panose="020B0606020202030204" pitchFamily="34" charset="0"/>
              </a:rPr>
              <a:t> moral excellence, knowledge,</a:t>
            </a:r>
          </a:p>
          <a:p>
            <a:pPr algn="ctr"/>
            <a:endParaRPr lang="en-US" sz="900" b="1" dirty="0">
              <a:solidFill>
                <a:srgbClr val="000000"/>
              </a:solidFill>
              <a:effectLst>
                <a:glow rad="228600">
                  <a:srgbClr val="FEF0CE">
                    <a:alpha val="40000"/>
                  </a:srgbClr>
                </a:glow>
                <a:outerShdw blurRad="139700" dist="50800" dir="5400000" algn="ctr" rotWithShape="0">
                  <a:srgbClr val="FEF0CE"/>
                </a:outerShdw>
              </a:effectLst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00000"/>
                </a:solidFill>
                <a:effectLst>
                  <a:glow rad="228600">
                    <a:srgbClr val="FEF0CE">
                      <a:alpha val="40000"/>
                    </a:srgbClr>
                  </a:glow>
                  <a:outerShdw blurRad="139700" dist="50800" dir="5400000" algn="ctr" rotWithShape="0">
                    <a:srgbClr val="FEF0CE"/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	                          - 2 Peter 1:5</a:t>
            </a:r>
            <a:endParaRPr lang="en-US" sz="2400" b="1" dirty="0">
              <a:solidFill>
                <a:prstClr val="black"/>
              </a:solidFill>
              <a:effectLst>
                <a:glow rad="228600">
                  <a:srgbClr val="FEF0CE">
                    <a:alpha val="40000"/>
                  </a:srgbClr>
                </a:glow>
                <a:outerShdw blurRad="139700" dist="50800" dir="5400000" algn="ctr" rotWithShape="0">
                  <a:srgbClr val="FEF0CE"/>
                </a:outerShdw>
              </a:effectLst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5790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7612" y="1265902"/>
            <a:ext cx="776709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effectLst>
                  <a:outerShdw blurRad="203200" dir="8400000" algn="ctr" rotWithShape="0">
                    <a:prstClr val="white"/>
                  </a:outerShdw>
                </a:effectLst>
                <a:latin typeface="Arial Narrow" panose="020B0606020202030204" pitchFamily="34" charset="0"/>
              </a:rPr>
              <a:t>How do you do it?</a:t>
            </a:r>
          </a:p>
          <a:p>
            <a:pPr algn="ctr"/>
            <a:endParaRPr lang="en-US" sz="1200" b="1" dirty="0">
              <a:solidFill>
                <a:prstClr val="black"/>
              </a:solidFill>
              <a:effectLst>
                <a:outerShdw blurRad="203200" dir="8400000" algn="ctr" rotWithShape="0">
                  <a:prstClr val="white"/>
                </a:outerShdw>
              </a:effectLst>
              <a:latin typeface="Arial Narrow" pitchFamily="34" charset="0"/>
            </a:endParaRP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prstClr val="black"/>
                </a:solidFill>
                <a:effectLst>
                  <a:outerShdw blurRad="203200" dir="8400000" algn="ctr" rotWithShape="0">
                    <a:prstClr val="white"/>
                  </a:outerShdw>
                </a:effectLst>
                <a:latin typeface="Arial Narrow" pitchFamily="34" charset="0"/>
              </a:rPr>
              <a:t>You must desire to grow. 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endParaRPr lang="en-US" sz="1200" b="1" dirty="0">
              <a:solidFill>
                <a:prstClr val="black"/>
              </a:solidFill>
              <a:effectLst>
                <a:outerShdw blurRad="203200" dir="8400000" algn="ctr" rotWithShape="0">
                  <a:prstClr val="white"/>
                </a:outerShdw>
              </a:effectLst>
              <a:latin typeface="Arial Narrow" pitchFamily="34" charset="0"/>
            </a:endParaRP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prstClr val="black"/>
                </a:solidFill>
                <a:effectLst>
                  <a:outerShdw blurRad="203200" dir="8400000" algn="ctr" rotWithShape="0">
                    <a:prstClr val="white"/>
                  </a:outerShdw>
                </a:effectLst>
                <a:latin typeface="Arial Narrow" pitchFamily="34" charset="0"/>
              </a:rPr>
              <a:t>You have to be committed to growth. 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endParaRPr lang="en-US" sz="1200" b="1" dirty="0">
              <a:solidFill>
                <a:prstClr val="black"/>
              </a:solidFill>
              <a:effectLst>
                <a:outerShdw blurRad="203200" dir="8400000" algn="ctr" rotWithShape="0">
                  <a:prstClr val="white"/>
                </a:outerShdw>
              </a:effectLst>
              <a:latin typeface="Arial Narrow" pitchFamily="34" charset="0"/>
            </a:endParaRP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prstClr val="black"/>
                </a:solidFill>
                <a:effectLst>
                  <a:outerShdw blurRad="203200" dir="8400000" algn="ctr" rotWithShape="0">
                    <a:prstClr val="white"/>
                  </a:outerShdw>
                </a:effectLst>
                <a:latin typeface="Arial Narrow" pitchFamily="34" charset="0"/>
              </a:rPr>
              <a:t>You have to constantly consume God’s word.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endParaRPr lang="en-US" sz="1200" b="1" dirty="0">
              <a:solidFill>
                <a:prstClr val="black"/>
              </a:solidFill>
              <a:effectLst>
                <a:outerShdw blurRad="203200" dir="8400000" algn="ctr" rotWithShape="0">
                  <a:prstClr val="white"/>
                </a:outerShdw>
              </a:effectLst>
              <a:latin typeface="Arial Narrow" pitchFamily="34" charset="0"/>
            </a:endParaRP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prstClr val="black"/>
                </a:solidFill>
                <a:effectLst>
                  <a:outerShdw blurRad="203200" dir="8400000" algn="ctr" rotWithShape="0">
                    <a:prstClr val="white"/>
                  </a:outerShdw>
                </a:effectLst>
                <a:latin typeface="Arial Narrow" pitchFamily="34" charset="0"/>
              </a:rPr>
              <a:t>You must discipline yourselves to “walk” in Christ.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endParaRPr lang="en-US" sz="1200" b="1" dirty="0">
              <a:solidFill>
                <a:prstClr val="black"/>
              </a:solidFill>
              <a:effectLst>
                <a:outerShdw blurRad="203200" dir="8400000" algn="ctr" rotWithShape="0">
                  <a:prstClr val="white"/>
                </a:outerShdw>
              </a:effectLst>
              <a:latin typeface="Arial Narrow" pitchFamily="34" charset="0"/>
            </a:endParaRP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prstClr val="black"/>
                </a:solidFill>
                <a:effectLst>
                  <a:outerShdw blurRad="203200" dir="8400000" algn="ctr" rotWithShape="0">
                    <a:prstClr val="white"/>
                  </a:outerShdw>
                </a:effectLst>
                <a:latin typeface="Arial Narrow" pitchFamily="34" charset="0"/>
              </a:rPr>
              <a:t>You must develop a “never give up” mentality. </a:t>
            </a:r>
          </a:p>
        </p:txBody>
      </p:sp>
      <p:sp>
        <p:nvSpPr>
          <p:cNvPr id="6" name="Rectangle 5"/>
          <p:cNvSpPr/>
          <p:nvPr/>
        </p:nvSpPr>
        <p:spPr>
          <a:xfrm>
            <a:off x="582549" y="533057"/>
            <a:ext cx="79618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prstClr val="black"/>
                </a:solidFill>
                <a:effectLst>
                  <a:glow rad="228600">
                    <a:srgbClr val="FEF0CE">
                      <a:alpha val="40000"/>
                    </a:srgbClr>
                  </a:glow>
                  <a:outerShdw blurRad="139700" dist="50800" dir="5400000" algn="ctr" rotWithShape="0">
                    <a:srgbClr val="FEF0CE"/>
                  </a:outerShdw>
                </a:effectLst>
                <a:latin typeface="AR JULIAN" panose="02000000000000000000" pitchFamily="2" charset="0"/>
                <a:cs typeface="Times New Roman" panose="02020603050405020304" pitchFamily="18" charset="0"/>
              </a:rPr>
              <a:t>God wants Christians to Grow!</a:t>
            </a:r>
            <a:endParaRPr lang="en-US" sz="4000" b="1" dirty="0">
              <a:solidFill>
                <a:prstClr val="black"/>
              </a:solidFill>
              <a:effectLst>
                <a:glow rad="228600">
                  <a:srgbClr val="FEF0CE">
                    <a:alpha val="40000"/>
                  </a:srgbClr>
                </a:glow>
                <a:outerShdw blurRad="139700" dist="50800" dir="5400000" algn="ctr" rotWithShape="0">
                  <a:srgbClr val="FEF0CE"/>
                </a:outerShdw>
              </a:effectLst>
              <a:latin typeface="AR JULIAN" panose="02000000000000000000" pitchFamily="2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prstClr val="black"/>
              </a:solidFill>
              <a:effectLst>
                <a:glow rad="228600">
                  <a:srgbClr val="FEF0CE">
                    <a:alpha val="40000"/>
                  </a:srgbClr>
                </a:glow>
                <a:outerShdw blurRad="139700" dist="50800" dir="5400000" algn="ctr" rotWithShape="0">
                  <a:srgbClr val="FEF0CE"/>
                </a:outerShdw>
              </a:effectLst>
              <a:latin typeface="AR JULIAN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3288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8686</TotalTime>
  <Words>197</Words>
  <Application>Microsoft Office PowerPoint</Application>
  <PresentationFormat>On-screen Show (4:3)</PresentationFormat>
  <Paragraphs>52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MS PGothic</vt:lpstr>
      <vt:lpstr>Adelle-Regular</vt:lpstr>
      <vt:lpstr>Apple Chancery</vt:lpstr>
      <vt:lpstr>AR JULIAN</vt:lpstr>
      <vt:lpstr>Arial</vt:lpstr>
      <vt:lpstr>Arial Narrow</vt:lpstr>
      <vt:lpstr>Calibri</vt:lpstr>
      <vt:lpstr>Georgia</vt:lpstr>
      <vt:lpstr>Times New Roman</vt:lpstr>
      <vt:lpstr>Wingdings</vt:lpstr>
      <vt:lpstr>1_Default Design</vt:lpstr>
      <vt:lpstr>Default</vt:lpstr>
      <vt:lpstr>3_Default</vt:lpstr>
      <vt:lpstr>5_Default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A Banning</dc:creator>
  <cp:lastModifiedBy>Shawn Jeffries</cp:lastModifiedBy>
  <cp:revision>211</cp:revision>
  <dcterms:created xsi:type="dcterms:W3CDTF">2009-10-23T11:28:52Z</dcterms:created>
  <dcterms:modified xsi:type="dcterms:W3CDTF">2017-08-03T20:47:08Z</dcterms:modified>
</cp:coreProperties>
</file>