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4" r:id="rId6"/>
    <p:sldId id="260" r:id="rId7"/>
    <p:sldId id="263" r:id="rId8"/>
    <p:sldId id="262" r:id="rId9"/>
    <p:sldId id="261" r:id="rId10"/>
    <p:sldId id="265" r:id="rId11"/>
    <p:sldId id="266" r:id="rId12"/>
    <p:sldId id="267" r:id="rId13"/>
    <p:sldId id="268" r:id="rId14"/>
    <p:sldId id="269" r:id="rId15"/>
    <p:sldId id="270" r:id="rId16"/>
    <p:sldId id="272"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28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p:scale>
          <a:sx n="68" d="100"/>
          <a:sy n="68" d="100"/>
        </p:scale>
        <p:origin x="24" y="75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EA80B6-4366-4429-82C7-3672E9D391E0}" type="datetimeFigureOut">
              <a:rPr lang="en-US" smtClean="0"/>
              <a:t>7/2/2017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E3BAA-61F0-4D55-9852-541FDB65FBA2}" type="slidenum">
              <a:rPr lang="en-US" smtClean="0"/>
              <a:t>‹#›</a:t>
            </a:fld>
            <a:endParaRPr lang="en-US"/>
          </a:p>
        </p:txBody>
      </p:sp>
    </p:spTree>
    <p:extLst>
      <p:ext uri="{BB962C8B-B14F-4D97-AF65-F5344CB8AC3E}">
        <p14:creationId xmlns:p14="http://schemas.microsoft.com/office/powerpoint/2010/main" val="2790078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EA80B6-4366-4429-82C7-3672E9D391E0}" type="datetimeFigureOut">
              <a:rPr lang="en-US" smtClean="0"/>
              <a:t>7/2/2017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E3BAA-61F0-4D55-9852-541FDB65FBA2}" type="slidenum">
              <a:rPr lang="en-US" smtClean="0"/>
              <a:t>‹#›</a:t>
            </a:fld>
            <a:endParaRPr lang="en-US"/>
          </a:p>
        </p:txBody>
      </p:sp>
    </p:spTree>
    <p:extLst>
      <p:ext uri="{BB962C8B-B14F-4D97-AF65-F5344CB8AC3E}">
        <p14:creationId xmlns:p14="http://schemas.microsoft.com/office/powerpoint/2010/main" val="1849046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EA80B6-4366-4429-82C7-3672E9D391E0}" type="datetimeFigureOut">
              <a:rPr lang="en-US" smtClean="0"/>
              <a:t>7/2/2017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E3BAA-61F0-4D55-9852-541FDB65FBA2}" type="slidenum">
              <a:rPr lang="en-US" smtClean="0"/>
              <a:t>‹#›</a:t>
            </a:fld>
            <a:endParaRPr lang="en-US"/>
          </a:p>
        </p:txBody>
      </p:sp>
    </p:spTree>
    <p:extLst>
      <p:ext uri="{BB962C8B-B14F-4D97-AF65-F5344CB8AC3E}">
        <p14:creationId xmlns:p14="http://schemas.microsoft.com/office/powerpoint/2010/main" val="1990491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EA80B6-4366-4429-82C7-3672E9D391E0}" type="datetimeFigureOut">
              <a:rPr lang="en-US" smtClean="0"/>
              <a:t>7/2/2017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E3BAA-61F0-4D55-9852-541FDB65FBA2}" type="slidenum">
              <a:rPr lang="en-US" smtClean="0"/>
              <a:t>‹#›</a:t>
            </a:fld>
            <a:endParaRPr lang="en-US"/>
          </a:p>
        </p:txBody>
      </p:sp>
    </p:spTree>
    <p:extLst>
      <p:ext uri="{BB962C8B-B14F-4D97-AF65-F5344CB8AC3E}">
        <p14:creationId xmlns:p14="http://schemas.microsoft.com/office/powerpoint/2010/main" val="3255171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EA80B6-4366-4429-82C7-3672E9D391E0}" type="datetimeFigureOut">
              <a:rPr lang="en-US" smtClean="0"/>
              <a:t>7/2/2017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E3BAA-61F0-4D55-9852-541FDB65FBA2}" type="slidenum">
              <a:rPr lang="en-US" smtClean="0"/>
              <a:t>‹#›</a:t>
            </a:fld>
            <a:endParaRPr lang="en-US"/>
          </a:p>
        </p:txBody>
      </p:sp>
    </p:spTree>
    <p:extLst>
      <p:ext uri="{BB962C8B-B14F-4D97-AF65-F5344CB8AC3E}">
        <p14:creationId xmlns:p14="http://schemas.microsoft.com/office/powerpoint/2010/main" val="2355678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EA80B6-4366-4429-82C7-3672E9D391E0}" type="datetimeFigureOut">
              <a:rPr lang="en-US" smtClean="0"/>
              <a:t>7/2/2017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E3BAA-61F0-4D55-9852-541FDB65FBA2}" type="slidenum">
              <a:rPr lang="en-US" smtClean="0"/>
              <a:t>‹#›</a:t>
            </a:fld>
            <a:endParaRPr lang="en-US"/>
          </a:p>
        </p:txBody>
      </p:sp>
    </p:spTree>
    <p:extLst>
      <p:ext uri="{BB962C8B-B14F-4D97-AF65-F5344CB8AC3E}">
        <p14:creationId xmlns:p14="http://schemas.microsoft.com/office/powerpoint/2010/main" val="1089244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EA80B6-4366-4429-82C7-3672E9D391E0}" type="datetimeFigureOut">
              <a:rPr lang="en-US" smtClean="0"/>
              <a:t>7/2/2017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9E3BAA-61F0-4D55-9852-541FDB65FBA2}" type="slidenum">
              <a:rPr lang="en-US" smtClean="0"/>
              <a:t>‹#›</a:t>
            </a:fld>
            <a:endParaRPr lang="en-US"/>
          </a:p>
        </p:txBody>
      </p:sp>
    </p:spTree>
    <p:extLst>
      <p:ext uri="{BB962C8B-B14F-4D97-AF65-F5344CB8AC3E}">
        <p14:creationId xmlns:p14="http://schemas.microsoft.com/office/powerpoint/2010/main" val="3551046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EA80B6-4366-4429-82C7-3672E9D391E0}" type="datetimeFigureOut">
              <a:rPr lang="en-US" smtClean="0"/>
              <a:t>7/2/2017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9E3BAA-61F0-4D55-9852-541FDB65FBA2}" type="slidenum">
              <a:rPr lang="en-US" smtClean="0"/>
              <a:t>‹#›</a:t>
            </a:fld>
            <a:endParaRPr lang="en-US"/>
          </a:p>
        </p:txBody>
      </p:sp>
    </p:spTree>
    <p:extLst>
      <p:ext uri="{BB962C8B-B14F-4D97-AF65-F5344CB8AC3E}">
        <p14:creationId xmlns:p14="http://schemas.microsoft.com/office/powerpoint/2010/main" val="3041171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A80B6-4366-4429-82C7-3672E9D391E0}" type="datetimeFigureOut">
              <a:rPr lang="en-US" smtClean="0"/>
              <a:t>7/2/2017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9E3BAA-61F0-4D55-9852-541FDB65FBA2}" type="slidenum">
              <a:rPr lang="en-US" smtClean="0"/>
              <a:t>‹#›</a:t>
            </a:fld>
            <a:endParaRPr lang="en-US"/>
          </a:p>
        </p:txBody>
      </p:sp>
    </p:spTree>
    <p:extLst>
      <p:ext uri="{BB962C8B-B14F-4D97-AF65-F5344CB8AC3E}">
        <p14:creationId xmlns:p14="http://schemas.microsoft.com/office/powerpoint/2010/main" val="2969563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EA80B6-4366-4429-82C7-3672E9D391E0}" type="datetimeFigureOut">
              <a:rPr lang="en-US" smtClean="0"/>
              <a:t>7/2/2017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E3BAA-61F0-4D55-9852-541FDB65FBA2}" type="slidenum">
              <a:rPr lang="en-US" smtClean="0"/>
              <a:t>‹#›</a:t>
            </a:fld>
            <a:endParaRPr lang="en-US"/>
          </a:p>
        </p:txBody>
      </p:sp>
    </p:spTree>
    <p:extLst>
      <p:ext uri="{BB962C8B-B14F-4D97-AF65-F5344CB8AC3E}">
        <p14:creationId xmlns:p14="http://schemas.microsoft.com/office/powerpoint/2010/main" val="258436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EA80B6-4366-4429-82C7-3672E9D391E0}" type="datetimeFigureOut">
              <a:rPr lang="en-US" smtClean="0"/>
              <a:t>7/2/2017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E3BAA-61F0-4D55-9852-541FDB65FBA2}" type="slidenum">
              <a:rPr lang="en-US" smtClean="0"/>
              <a:t>‹#›</a:t>
            </a:fld>
            <a:endParaRPr lang="en-US"/>
          </a:p>
        </p:txBody>
      </p:sp>
    </p:spTree>
    <p:extLst>
      <p:ext uri="{BB962C8B-B14F-4D97-AF65-F5344CB8AC3E}">
        <p14:creationId xmlns:p14="http://schemas.microsoft.com/office/powerpoint/2010/main" val="1741160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A80B6-4366-4429-82C7-3672E9D391E0}" type="datetimeFigureOut">
              <a:rPr lang="en-US" smtClean="0"/>
              <a:t>7/2/2017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E3BAA-61F0-4D55-9852-541FDB65FBA2}" type="slidenum">
              <a:rPr lang="en-US" smtClean="0"/>
              <a:t>‹#›</a:t>
            </a:fld>
            <a:endParaRPr lang="en-US"/>
          </a:p>
        </p:txBody>
      </p:sp>
    </p:spTree>
    <p:extLst>
      <p:ext uri="{BB962C8B-B14F-4D97-AF65-F5344CB8AC3E}">
        <p14:creationId xmlns:p14="http://schemas.microsoft.com/office/powerpoint/2010/main" val="1470383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5" name="Picture 4" descr="A picture containing text, book&#10;&#10;Description generated with very high confidence">
            <a:extLst>
              <a:ext uri="{FF2B5EF4-FFF2-40B4-BE49-F238E27FC236}">
                <a16:creationId xmlns:a16="http://schemas.microsoft.com/office/drawing/2014/main" id="{E2A28721-5BFF-426B-B1AB-65868609533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Tree>
    <p:extLst>
      <p:ext uri="{BB962C8B-B14F-4D97-AF65-F5344CB8AC3E}">
        <p14:creationId xmlns:p14="http://schemas.microsoft.com/office/powerpoint/2010/main" val="2238031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5" name="Picture 4" descr="A close up of a fire&#10;&#10;Description generated with high confidence">
            <a:extLst>
              <a:ext uri="{FF2B5EF4-FFF2-40B4-BE49-F238E27FC236}">
                <a16:creationId xmlns:a16="http://schemas.microsoft.com/office/drawing/2014/main" id="{A9F1191E-B516-4FD4-A6F3-C94164F583D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2" name="TextBox 1">
            <a:extLst>
              <a:ext uri="{FF2B5EF4-FFF2-40B4-BE49-F238E27FC236}">
                <a16:creationId xmlns:a16="http://schemas.microsoft.com/office/drawing/2014/main" id="{6A727E6B-F6DB-4F7C-A673-01C73EBF18A6}"/>
              </a:ext>
            </a:extLst>
          </p:cNvPr>
          <p:cNvSpPr txBox="1"/>
          <p:nvPr/>
        </p:nvSpPr>
        <p:spPr>
          <a:xfrm>
            <a:off x="336716" y="143468"/>
            <a:ext cx="8470568" cy="5570756"/>
          </a:xfrm>
          <a:prstGeom prst="rect">
            <a:avLst/>
          </a:prstGeom>
          <a:noFill/>
        </p:spPr>
        <p:txBody>
          <a:bodyPr wrap="square" rtlCol="0">
            <a:spAutoFit/>
          </a:bodyPr>
          <a:lstStyle/>
          <a:p>
            <a:r>
              <a:rPr lang="en-US" sz="3000" b="1" dirty="0">
                <a:solidFill>
                  <a:srgbClr val="43281B"/>
                </a:solidFill>
                <a:latin typeface="Times New Roman" panose="02020603050405020304" pitchFamily="18" charset="0"/>
                <a:cs typeface="Times New Roman" panose="02020603050405020304" pitchFamily="18" charset="0"/>
              </a:rPr>
              <a:t>Deuteronomy 8:2-3</a:t>
            </a:r>
          </a:p>
          <a:p>
            <a:endParaRPr lang="en-US" sz="800" dirty="0">
              <a:solidFill>
                <a:srgbClr val="43281B"/>
              </a:solidFill>
              <a:latin typeface="Times New Roman" panose="02020603050405020304" pitchFamily="18" charset="0"/>
              <a:cs typeface="Times New Roman" panose="02020603050405020304" pitchFamily="18" charset="0"/>
            </a:endParaRPr>
          </a:p>
          <a:p>
            <a:r>
              <a:rPr lang="en-US" sz="3000" dirty="0">
                <a:solidFill>
                  <a:srgbClr val="43281B"/>
                </a:solidFill>
                <a:latin typeface="Times New Roman" panose="02020603050405020304" pitchFamily="18" charset="0"/>
                <a:cs typeface="Times New Roman" panose="02020603050405020304" pitchFamily="18" charset="0"/>
              </a:rPr>
              <a:t>And you shall remember the whole way that the Lord your God has led you these forty years in the wilderness, that he might humble you, testing you to know what was in your heart, whether you would keep his commandments or not. And he humbled you and let you hunger and fed you with manna, which you did not know, nor did your fathers know, that he might make you know that man does not live by bread alone, but man lives by every word that comes from the mouth of the Lord.</a:t>
            </a:r>
          </a:p>
          <a:p>
            <a:endParaRPr lang="en-US" dirty="0"/>
          </a:p>
        </p:txBody>
      </p:sp>
    </p:spTree>
    <p:extLst>
      <p:ext uri="{BB962C8B-B14F-4D97-AF65-F5344CB8AC3E}">
        <p14:creationId xmlns:p14="http://schemas.microsoft.com/office/powerpoint/2010/main" val="2708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5" name="Picture 4" descr="A close up of a fire&#10;&#10;Description generated with high confidence">
            <a:extLst>
              <a:ext uri="{FF2B5EF4-FFF2-40B4-BE49-F238E27FC236}">
                <a16:creationId xmlns:a16="http://schemas.microsoft.com/office/drawing/2014/main" id="{A9F1191E-B516-4FD4-A6F3-C94164F583D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2" name="TextBox 1">
            <a:extLst>
              <a:ext uri="{FF2B5EF4-FFF2-40B4-BE49-F238E27FC236}">
                <a16:creationId xmlns:a16="http://schemas.microsoft.com/office/drawing/2014/main" id="{6A727E6B-F6DB-4F7C-A673-01C73EBF18A6}"/>
              </a:ext>
            </a:extLst>
          </p:cNvPr>
          <p:cNvSpPr txBox="1"/>
          <p:nvPr/>
        </p:nvSpPr>
        <p:spPr>
          <a:xfrm>
            <a:off x="336716" y="473023"/>
            <a:ext cx="8470568" cy="3447098"/>
          </a:xfrm>
          <a:prstGeom prst="rect">
            <a:avLst/>
          </a:prstGeom>
          <a:noFill/>
        </p:spPr>
        <p:txBody>
          <a:bodyPr wrap="square" rtlCol="0">
            <a:spAutoFit/>
          </a:bodyPr>
          <a:lstStyle/>
          <a:p>
            <a:r>
              <a:rPr lang="en-US" sz="3000" b="1" dirty="0">
                <a:solidFill>
                  <a:srgbClr val="43281B"/>
                </a:solidFill>
                <a:latin typeface="Times New Roman" panose="02020603050405020304" pitchFamily="18" charset="0"/>
                <a:cs typeface="Times New Roman" panose="02020603050405020304" pitchFamily="18" charset="0"/>
              </a:rPr>
              <a:t>Matthew 4:5-6</a:t>
            </a:r>
          </a:p>
          <a:p>
            <a:endParaRPr lang="en-US" sz="800" dirty="0">
              <a:solidFill>
                <a:srgbClr val="43281B"/>
              </a:solidFill>
              <a:latin typeface="Times New Roman" panose="02020603050405020304" pitchFamily="18" charset="0"/>
              <a:cs typeface="Times New Roman" panose="02020603050405020304" pitchFamily="18" charset="0"/>
            </a:endParaRPr>
          </a:p>
          <a:p>
            <a:r>
              <a:rPr lang="en-US" sz="3000" baseline="30000" dirty="0">
                <a:solidFill>
                  <a:srgbClr val="43281B"/>
                </a:solidFill>
                <a:latin typeface="Times New Roman" panose="02020603050405020304" pitchFamily="18" charset="0"/>
                <a:cs typeface="Times New Roman" panose="02020603050405020304" pitchFamily="18" charset="0"/>
              </a:rPr>
              <a:t>5</a:t>
            </a:r>
            <a:r>
              <a:rPr lang="en-US" sz="3000" dirty="0">
                <a:solidFill>
                  <a:srgbClr val="43281B"/>
                </a:solidFill>
                <a:latin typeface="Times New Roman" panose="02020603050405020304" pitchFamily="18" charset="0"/>
                <a:cs typeface="Times New Roman" panose="02020603050405020304" pitchFamily="18" charset="0"/>
              </a:rPr>
              <a:t>Then the devil took him to the holy city and set him on the pinnacle of the temple </a:t>
            </a:r>
            <a:r>
              <a:rPr lang="en-US" sz="3000" baseline="30000" dirty="0">
                <a:solidFill>
                  <a:srgbClr val="43281B"/>
                </a:solidFill>
                <a:latin typeface="Times New Roman" panose="02020603050405020304" pitchFamily="18" charset="0"/>
                <a:cs typeface="Times New Roman" panose="02020603050405020304" pitchFamily="18" charset="0"/>
              </a:rPr>
              <a:t>6</a:t>
            </a:r>
            <a:r>
              <a:rPr lang="en-US" sz="3000" dirty="0">
                <a:solidFill>
                  <a:srgbClr val="43281B"/>
                </a:solidFill>
                <a:latin typeface="Times New Roman" panose="02020603050405020304" pitchFamily="18" charset="0"/>
                <a:cs typeface="Times New Roman" panose="02020603050405020304" pitchFamily="18" charset="0"/>
              </a:rPr>
              <a:t>and said to him, “If you are the Son of God, throw yourself down, for it is written, “‘He will command his angels concerning you,’ and “‘On their hands they will bear you up, lest you strike your foot against a stone.’”</a:t>
            </a:r>
            <a:endParaRPr lang="en-US" dirty="0"/>
          </a:p>
        </p:txBody>
      </p:sp>
    </p:spTree>
    <p:extLst>
      <p:ext uri="{BB962C8B-B14F-4D97-AF65-F5344CB8AC3E}">
        <p14:creationId xmlns:p14="http://schemas.microsoft.com/office/powerpoint/2010/main" val="118316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5" name="Picture 4" descr="A close up of a fire&#10;&#10;Description generated with high confidence">
            <a:extLst>
              <a:ext uri="{FF2B5EF4-FFF2-40B4-BE49-F238E27FC236}">
                <a16:creationId xmlns:a16="http://schemas.microsoft.com/office/drawing/2014/main" id="{A9F1191E-B516-4FD4-A6F3-C94164F583D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2" name="TextBox 1">
            <a:extLst>
              <a:ext uri="{FF2B5EF4-FFF2-40B4-BE49-F238E27FC236}">
                <a16:creationId xmlns:a16="http://schemas.microsoft.com/office/drawing/2014/main" id="{6A727E6B-F6DB-4F7C-A673-01C73EBF18A6}"/>
              </a:ext>
            </a:extLst>
          </p:cNvPr>
          <p:cNvSpPr txBox="1"/>
          <p:nvPr/>
        </p:nvSpPr>
        <p:spPr>
          <a:xfrm>
            <a:off x="336716" y="473023"/>
            <a:ext cx="8470568" cy="3447098"/>
          </a:xfrm>
          <a:prstGeom prst="rect">
            <a:avLst/>
          </a:prstGeom>
          <a:noFill/>
        </p:spPr>
        <p:txBody>
          <a:bodyPr wrap="square" rtlCol="0">
            <a:spAutoFit/>
          </a:bodyPr>
          <a:lstStyle/>
          <a:p>
            <a:r>
              <a:rPr lang="en-US" sz="3000" b="1" dirty="0">
                <a:solidFill>
                  <a:srgbClr val="43281B"/>
                </a:solidFill>
                <a:latin typeface="Times New Roman" panose="02020603050405020304" pitchFamily="18" charset="0"/>
                <a:cs typeface="Times New Roman" panose="02020603050405020304" pitchFamily="18" charset="0"/>
              </a:rPr>
              <a:t>Matthew 4:5-7</a:t>
            </a:r>
          </a:p>
          <a:p>
            <a:endParaRPr lang="en-US" sz="800" dirty="0">
              <a:solidFill>
                <a:srgbClr val="43281B"/>
              </a:solidFill>
              <a:latin typeface="Times New Roman" panose="02020603050405020304" pitchFamily="18" charset="0"/>
              <a:cs typeface="Times New Roman" panose="02020603050405020304" pitchFamily="18" charset="0"/>
            </a:endParaRPr>
          </a:p>
          <a:p>
            <a:r>
              <a:rPr lang="en-US" sz="3000" baseline="30000" dirty="0">
                <a:solidFill>
                  <a:srgbClr val="43281B"/>
                </a:solidFill>
                <a:latin typeface="Times New Roman" panose="02020603050405020304" pitchFamily="18" charset="0"/>
                <a:cs typeface="Times New Roman" panose="02020603050405020304" pitchFamily="18" charset="0"/>
              </a:rPr>
              <a:t>5</a:t>
            </a:r>
            <a:r>
              <a:rPr lang="en-US" sz="3000" dirty="0">
                <a:solidFill>
                  <a:srgbClr val="43281B"/>
                </a:solidFill>
                <a:latin typeface="Times New Roman" panose="02020603050405020304" pitchFamily="18" charset="0"/>
                <a:cs typeface="Times New Roman" panose="02020603050405020304" pitchFamily="18" charset="0"/>
              </a:rPr>
              <a:t>Then the devil took him to the holy city and set him on the pinnacle of the temple </a:t>
            </a:r>
            <a:r>
              <a:rPr lang="en-US" sz="3000" baseline="30000" dirty="0">
                <a:solidFill>
                  <a:srgbClr val="43281B"/>
                </a:solidFill>
                <a:latin typeface="Times New Roman" panose="02020603050405020304" pitchFamily="18" charset="0"/>
                <a:cs typeface="Times New Roman" panose="02020603050405020304" pitchFamily="18" charset="0"/>
              </a:rPr>
              <a:t>6</a:t>
            </a:r>
            <a:r>
              <a:rPr lang="en-US" sz="3000" dirty="0">
                <a:solidFill>
                  <a:srgbClr val="43281B"/>
                </a:solidFill>
                <a:latin typeface="Times New Roman" panose="02020603050405020304" pitchFamily="18" charset="0"/>
                <a:cs typeface="Times New Roman" panose="02020603050405020304" pitchFamily="18" charset="0"/>
              </a:rPr>
              <a:t>and said to him, “If you are the Son of God, throw yourself down, for it is written, “‘He will command his angels concerning you,’ and “‘On their hands they will bear you up, lest you strike your foot against a stone.’”</a:t>
            </a:r>
            <a:endParaRPr lang="en-US" dirty="0"/>
          </a:p>
        </p:txBody>
      </p:sp>
      <p:sp>
        <p:nvSpPr>
          <p:cNvPr id="3" name="TextBox 2">
            <a:extLst>
              <a:ext uri="{FF2B5EF4-FFF2-40B4-BE49-F238E27FC236}">
                <a16:creationId xmlns:a16="http://schemas.microsoft.com/office/drawing/2014/main" id="{493CA4DC-324C-4E31-A541-FFEB081DA41C}"/>
              </a:ext>
            </a:extLst>
          </p:cNvPr>
          <p:cNvSpPr txBox="1"/>
          <p:nvPr/>
        </p:nvSpPr>
        <p:spPr>
          <a:xfrm>
            <a:off x="336716" y="3332686"/>
            <a:ext cx="8470568" cy="1477328"/>
          </a:xfrm>
          <a:prstGeom prst="rect">
            <a:avLst/>
          </a:prstGeom>
          <a:noFill/>
        </p:spPr>
        <p:txBody>
          <a:bodyPr wrap="square" rtlCol="0">
            <a:spAutoFit/>
          </a:bodyPr>
          <a:lstStyle/>
          <a:p>
            <a:r>
              <a:rPr lang="en-US" sz="3000" baseline="30000" dirty="0">
                <a:solidFill>
                  <a:srgbClr val="43281B"/>
                </a:solidFill>
                <a:latin typeface="Times New Roman" panose="02020603050405020304" pitchFamily="18" charset="0"/>
                <a:cs typeface="Times New Roman" panose="02020603050405020304" pitchFamily="18" charset="0"/>
              </a:rPr>
              <a:t>                                                                                            7</a:t>
            </a:r>
            <a:r>
              <a:rPr lang="en-US" sz="3000" dirty="0">
                <a:solidFill>
                  <a:srgbClr val="43281B"/>
                </a:solidFill>
                <a:latin typeface="Times New Roman" panose="02020603050405020304" pitchFamily="18" charset="0"/>
                <a:cs typeface="Times New Roman" panose="02020603050405020304" pitchFamily="18" charset="0"/>
              </a:rPr>
              <a:t>Jesus said to him, “Again it is written, ‘You shall not put the Lord your God to the test.’”</a:t>
            </a:r>
            <a:endParaRPr lang="en-US" dirty="0"/>
          </a:p>
        </p:txBody>
      </p:sp>
    </p:spTree>
    <p:extLst>
      <p:ext uri="{BB962C8B-B14F-4D97-AF65-F5344CB8AC3E}">
        <p14:creationId xmlns:p14="http://schemas.microsoft.com/office/powerpoint/2010/main" val="351836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5" name="Picture 4" descr="A close up of a fire&#10;&#10;Description generated with high confidence">
            <a:extLst>
              <a:ext uri="{FF2B5EF4-FFF2-40B4-BE49-F238E27FC236}">
                <a16:creationId xmlns:a16="http://schemas.microsoft.com/office/drawing/2014/main" id="{A9F1191E-B516-4FD4-A6F3-C94164F583D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2" name="TextBox 1">
            <a:extLst>
              <a:ext uri="{FF2B5EF4-FFF2-40B4-BE49-F238E27FC236}">
                <a16:creationId xmlns:a16="http://schemas.microsoft.com/office/drawing/2014/main" id="{6A727E6B-F6DB-4F7C-A673-01C73EBF18A6}"/>
              </a:ext>
            </a:extLst>
          </p:cNvPr>
          <p:cNvSpPr txBox="1"/>
          <p:nvPr/>
        </p:nvSpPr>
        <p:spPr>
          <a:xfrm>
            <a:off x="336716" y="473023"/>
            <a:ext cx="8470568" cy="1877437"/>
          </a:xfrm>
          <a:prstGeom prst="rect">
            <a:avLst/>
          </a:prstGeom>
          <a:noFill/>
        </p:spPr>
        <p:txBody>
          <a:bodyPr wrap="square" rtlCol="0">
            <a:spAutoFit/>
          </a:bodyPr>
          <a:lstStyle/>
          <a:p>
            <a:r>
              <a:rPr lang="en-US" sz="3000" b="1" dirty="0">
                <a:solidFill>
                  <a:srgbClr val="43281B"/>
                </a:solidFill>
                <a:latin typeface="Times New Roman" panose="02020603050405020304" pitchFamily="18" charset="0"/>
                <a:cs typeface="Times New Roman" panose="02020603050405020304" pitchFamily="18" charset="0"/>
              </a:rPr>
              <a:t>Deuteronomy 6:16</a:t>
            </a:r>
          </a:p>
          <a:p>
            <a:endParaRPr lang="en-US" sz="800" b="1" dirty="0">
              <a:solidFill>
                <a:srgbClr val="43281B"/>
              </a:solidFill>
              <a:latin typeface="Times New Roman" panose="02020603050405020304" pitchFamily="18" charset="0"/>
              <a:cs typeface="Times New Roman" panose="02020603050405020304" pitchFamily="18" charset="0"/>
            </a:endParaRPr>
          </a:p>
          <a:p>
            <a:r>
              <a:rPr lang="en-US" sz="3000" dirty="0">
                <a:solidFill>
                  <a:srgbClr val="43281B"/>
                </a:solidFill>
                <a:latin typeface="Times New Roman" panose="02020603050405020304" pitchFamily="18" charset="0"/>
                <a:cs typeface="Times New Roman" panose="02020603050405020304" pitchFamily="18" charset="0"/>
              </a:rPr>
              <a:t>You shall not put the Lord your God to the test, as you tested him at </a:t>
            </a:r>
            <a:r>
              <a:rPr lang="en-US" sz="3000" dirty="0" err="1">
                <a:solidFill>
                  <a:srgbClr val="43281B"/>
                </a:solidFill>
                <a:latin typeface="Times New Roman" panose="02020603050405020304" pitchFamily="18" charset="0"/>
                <a:cs typeface="Times New Roman" panose="02020603050405020304" pitchFamily="18" charset="0"/>
              </a:rPr>
              <a:t>Massah</a:t>
            </a:r>
            <a:r>
              <a:rPr lang="en-US" sz="3000" dirty="0">
                <a:solidFill>
                  <a:srgbClr val="43281B"/>
                </a:solidFill>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90069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5" name="Picture 4" descr="A close up of a fire&#10;&#10;Description generated with high confidence">
            <a:extLst>
              <a:ext uri="{FF2B5EF4-FFF2-40B4-BE49-F238E27FC236}">
                <a16:creationId xmlns:a16="http://schemas.microsoft.com/office/drawing/2014/main" id="{A9F1191E-B516-4FD4-A6F3-C94164F583D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2" name="TextBox 1">
            <a:extLst>
              <a:ext uri="{FF2B5EF4-FFF2-40B4-BE49-F238E27FC236}">
                <a16:creationId xmlns:a16="http://schemas.microsoft.com/office/drawing/2014/main" id="{6A727E6B-F6DB-4F7C-A673-01C73EBF18A6}"/>
              </a:ext>
            </a:extLst>
          </p:cNvPr>
          <p:cNvSpPr txBox="1"/>
          <p:nvPr/>
        </p:nvSpPr>
        <p:spPr>
          <a:xfrm>
            <a:off x="336716" y="473023"/>
            <a:ext cx="8470568" cy="4647426"/>
          </a:xfrm>
          <a:prstGeom prst="rect">
            <a:avLst/>
          </a:prstGeom>
          <a:noFill/>
        </p:spPr>
        <p:txBody>
          <a:bodyPr wrap="square" rtlCol="0">
            <a:spAutoFit/>
          </a:bodyPr>
          <a:lstStyle/>
          <a:p>
            <a:r>
              <a:rPr lang="en-US" sz="3000" b="1" dirty="0">
                <a:solidFill>
                  <a:srgbClr val="43281B"/>
                </a:solidFill>
                <a:latin typeface="Times New Roman" panose="02020603050405020304" pitchFamily="18" charset="0"/>
                <a:cs typeface="Times New Roman" panose="02020603050405020304" pitchFamily="18" charset="0"/>
              </a:rPr>
              <a:t>Psalm 95:7b-11</a:t>
            </a:r>
          </a:p>
          <a:p>
            <a:endParaRPr lang="en-US" sz="800" b="1" dirty="0">
              <a:solidFill>
                <a:srgbClr val="43281B"/>
              </a:solidFill>
              <a:latin typeface="Times New Roman" panose="02020603050405020304" pitchFamily="18" charset="0"/>
              <a:cs typeface="Times New Roman" panose="02020603050405020304" pitchFamily="18" charset="0"/>
            </a:endParaRPr>
          </a:p>
          <a:p>
            <a:r>
              <a:rPr lang="en-US" sz="3000" dirty="0">
                <a:solidFill>
                  <a:srgbClr val="43281B"/>
                </a:solidFill>
                <a:latin typeface="Times New Roman" panose="02020603050405020304" pitchFamily="18" charset="0"/>
                <a:cs typeface="Times New Roman" panose="02020603050405020304" pitchFamily="18" charset="0"/>
              </a:rPr>
              <a:t>Today, if you hear his voice, do not harden your hearts, as at </a:t>
            </a:r>
            <a:r>
              <a:rPr lang="en-US" sz="3000" dirty="0" err="1">
                <a:solidFill>
                  <a:srgbClr val="43281B"/>
                </a:solidFill>
                <a:latin typeface="Times New Roman" panose="02020603050405020304" pitchFamily="18" charset="0"/>
                <a:cs typeface="Times New Roman" panose="02020603050405020304" pitchFamily="18" charset="0"/>
              </a:rPr>
              <a:t>Meribah</a:t>
            </a:r>
            <a:r>
              <a:rPr lang="en-US" sz="3000" dirty="0">
                <a:solidFill>
                  <a:srgbClr val="43281B"/>
                </a:solidFill>
                <a:latin typeface="Times New Roman" panose="02020603050405020304" pitchFamily="18" charset="0"/>
                <a:cs typeface="Times New Roman" panose="02020603050405020304" pitchFamily="18" charset="0"/>
              </a:rPr>
              <a:t>, as on the day at </a:t>
            </a:r>
            <a:r>
              <a:rPr lang="en-US" sz="3000" dirty="0" err="1">
                <a:solidFill>
                  <a:srgbClr val="43281B"/>
                </a:solidFill>
                <a:latin typeface="Times New Roman" panose="02020603050405020304" pitchFamily="18" charset="0"/>
                <a:cs typeface="Times New Roman" panose="02020603050405020304" pitchFamily="18" charset="0"/>
              </a:rPr>
              <a:t>Massah</a:t>
            </a:r>
            <a:r>
              <a:rPr lang="en-US" sz="3000" dirty="0">
                <a:solidFill>
                  <a:srgbClr val="43281B"/>
                </a:solidFill>
                <a:latin typeface="Times New Roman" panose="02020603050405020304" pitchFamily="18" charset="0"/>
                <a:cs typeface="Times New Roman" panose="02020603050405020304" pitchFamily="18" charset="0"/>
              </a:rPr>
              <a:t> in the wilderness, when your fathers put me to the test and put me to the proof, though they had seen my work. For forty years I loathed that generation and said, “They are a people who go astray in their heart, and they have not known my ways.” Therefore I swore in my wrath, “They shall not enter my rest.”</a:t>
            </a:r>
          </a:p>
          <a:p>
            <a:endParaRPr lang="en-US" dirty="0"/>
          </a:p>
        </p:txBody>
      </p:sp>
    </p:spTree>
    <p:extLst>
      <p:ext uri="{BB962C8B-B14F-4D97-AF65-F5344CB8AC3E}">
        <p14:creationId xmlns:p14="http://schemas.microsoft.com/office/powerpoint/2010/main" val="300711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5" name="Picture 4" descr="A close up of a fire&#10;&#10;Description generated with high confidence">
            <a:extLst>
              <a:ext uri="{FF2B5EF4-FFF2-40B4-BE49-F238E27FC236}">
                <a16:creationId xmlns:a16="http://schemas.microsoft.com/office/drawing/2014/main" id="{A9F1191E-B516-4FD4-A6F3-C94164F583D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2" name="TextBox 1">
            <a:extLst>
              <a:ext uri="{FF2B5EF4-FFF2-40B4-BE49-F238E27FC236}">
                <a16:creationId xmlns:a16="http://schemas.microsoft.com/office/drawing/2014/main" id="{6A727E6B-F6DB-4F7C-A673-01C73EBF18A6}"/>
              </a:ext>
            </a:extLst>
          </p:cNvPr>
          <p:cNvSpPr txBox="1"/>
          <p:nvPr/>
        </p:nvSpPr>
        <p:spPr>
          <a:xfrm>
            <a:off x="336716" y="473023"/>
            <a:ext cx="8470568" cy="2523768"/>
          </a:xfrm>
          <a:prstGeom prst="rect">
            <a:avLst/>
          </a:prstGeom>
          <a:noFill/>
        </p:spPr>
        <p:txBody>
          <a:bodyPr wrap="square" rtlCol="0">
            <a:spAutoFit/>
          </a:bodyPr>
          <a:lstStyle/>
          <a:p>
            <a:r>
              <a:rPr lang="en-US" sz="3000" b="1" dirty="0">
                <a:solidFill>
                  <a:srgbClr val="43281B"/>
                </a:solidFill>
                <a:latin typeface="Times New Roman" panose="02020603050405020304" pitchFamily="18" charset="0"/>
                <a:cs typeface="Times New Roman" panose="02020603050405020304" pitchFamily="18" charset="0"/>
              </a:rPr>
              <a:t>Matthew 4:8-9</a:t>
            </a:r>
          </a:p>
          <a:p>
            <a:endParaRPr lang="en-US" sz="800" b="1" dirty="0">
              <a:solidFill>
                <a:srgbClr val="43281B"/>
              </a:solidFill>
              <a:latin typeface="Times New Roman" panose="02020603050405020304" pitchFamily="18" charset="0"/>
              <a:cs typeface="Times New Roman" panose="02020603050405020304" pitchFamily="18" charset="0"/>
            </a:endParaRPr>
          </a:p>
          <a:p>
            <a:r>
              <a:rPr lang="en-US" sz="3000" baseline="30000" dirty="0">
                <a:solidFill>
                  <a:srgbClr val="43281B"/>
                </a:solidFill>
                <a:latin typeface="Times New Roman" panose="02020603050405020304" pitchFamily="18" charset="0"/>
                <a:cs typeface="Times New Roman" panose="02020603050405020304" pitchFamily="18" charset="0"/>
              </a:rPr>
              <a:t>8</a:t>
            </a:r>
            <a:r>
              <a:rPr lang="en-US" sz="3000" dirty="0">
                <a:solidFill>
                  <a:srgbClr val="43281B"/>
                </a:solidFill>
                <a:latin typeface="Times New Roman" panose="02020603050405020304" pitchFamily="18" charset="0"/>
                <a:cs typeface="Times New Roman" panose="02020603050405020304" pitchFamily="18" charset="0"/>
              </a:rPr>
              <a:t>Again, the devil took him to a very high mountain and showed him all the kingdoms of the world and their glory. </a:t>
            </a:r>
            <a:r>
              <a:rPr lang="en-US" sz="3000" baseline="30000" dirty="0">
                <a:solidFill>
                  <a:srgbClr val="43281B"/>
                </a:solidFill>
                <a:latin typeface="Times New Roman" panose="02020603050405020304" pitchFamily="18" charset="0"/>
                <a:cs typeface="Times New Roman" panose="02020603050405020304" pitchFamily="18" charset="0"/>
              </a:rPr>
              <a:t>9</a:t>
            </a:r>
            <a:r>
              <a:rPr lang="en-US" sz="3000" dirty="0">
                <a:solidFill>
                  <a:srgbClr val="43281B"/>
                </a:solidFill>
                <a:latin typeface="Times New Roman" panose="02020603050405020304" pitchFamily="18" charset="0"/>
                <a:cs typeface="Times New Roman" panose="02020603050405020304" pitchFamily="18" charset="0"/>
              </a:rPr>
              <a:t>And he said to him, “All these I will give you, if you will fall down and worship me.”</a:t>
            </a:r>
            <a:endParaRPr lang="en-US" dirty="0"/>
          </a:p>
        </p:txBody>
      </p:sp>
    </p:spTree>
    <p:extLst>
      <p:ext uri="{BB962C8B-B14F-4D97-AF65-F5344CB8AC3E}">
        <p14:creationId xmlns:p14="http://schemas.microsoft.com/office/powerpoint/2010/main" val="131265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5" name="Picture 4" descr="A close up of a fire&#10;&#10;Description generated with high confidence">
            <a:extLst>
              <a:ext uri="{FF2B5EF4-FFF2-40B4-BE49-F238E27FC236}">
                <a16:creationId xmlns:a16="http://schemas.microsoft.com/office/drawing/2014/main" id="{A9F1191E-B516-4FD4-A6F3-C94164F583D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2" name="TextBox 1">
            <a:extLst>
              <a:ext uri="{FF2B5EF4-FFF2-40B4-BE49-F238E27FC236}">
                <a16:creationId xmlns:a16="http://schemas.microsoft.com/office/drawing/2014/main" id="{6A727E6B-F6DB-4F7C-A673-01C73EBF18A6}"/>
              </a:ext>
            </a:extLst>
          </p:cNvPr>
          <p:cNvSpPr txBox="1"/>
          <p:nvPr/>
        </p:nvSpPr>
        <p:spPr>
          <a:xfrm>
            <a:off x="336716" y="473023"/>
            <a:ext cx="8470568" cy="2523768"/>
          </a:xfrm>
          <a:prstGeom prst="rect">
            <a:avLst/>
          </a:prstGeom>
          <a:noFill/>
        </p:spPr>
        <p:txBody>
          <a:bodyPr wrap="square" rtlCol="0">
            <a:spAutoFit/>
          </a:bodyPr>
          <a:lstStyle/>
          <a:p>
            <a:r>
              <a:rPr lang="en-US" sz="3000" b="1" dirty="0">
                <a:solidFill>
                  <a:srgbClr val="43281B"/>
                </a:solidFill>
                <a:latin typeface="Times New Roman" panose="02020603050405020304" pitchFamily="18" charset="0"/>
                <a:cs typeface="Times New Roman" panose="02020603050405020304" pitchFamily="18" charset="0"/>
              </a:rPr>
              <a:t>Matthew 4:8-11</a:t>
            </a:r>
          </a:p>
          <a:p>
            <a:endParaRPr lang="en-US" sz="800" b="1" dirty="0">
              <a:solidFill>
                <a:srgbClr val="43281B"/>
              </a:solidFill>
              <a:latin typeface="Times New Roman" panose="02020603050405020304" pitchFamily="18" charset="0"/>
              <a:cs typeface="Times New Roman" panose="02020603050405020304" pitchFamily="18" charset="0"/>
            </a:endParaRPr>
          </a:p>
          <a:p>
            <a:r>
              <a:rPr lang="en-US" sz="3000" baseline="30000" dirty="0">
                <a:solidFill>
                  <a:srgbClr val="43281B"/>
                </a:solidFill>
                <a:latin typeface="Times New Roman" panose="02020603050405020304" pitchFamily="18" charset="0"/>
                <a:cs typeface="Times New Roman" panose="02020603050405020304" pitchFamily="18" charset="0"/>
              </a:rPr>
              <a:t>8</a:t>
            </a:r>
            <a:r>
              <a:rPr lang="en-US" sz="3000" dirty="0">
                <a:solidFill>
                  <a:srgbClr val="43281B"/>
                </a:solidFill>
                <a:latin typeface="Times New Roman" panose="02020603050405020304" pitchFamily="18" charset="0"/>
                <a:cs typeface="Times New Roman" panose="02020603050405020304" pitchFamily="18" charset="0"/>
              </a:rPr>
              <a:t>Again, the devil took him to a very high mountain and showed him all the kingdoms of the world and their glory. </a:t>
            </a:r>
            <a:r>
              <a:rPr lang="en-US" sz="3000" baseline="30000" dirty="0">
                <a:solidFill>
                  <a:srgbClr val="43281B"/>
                </a:solidFill>
                <a:latin typeface="Times New Roman" panose="02020603050405020304" pitchFamily="18" charset="0"/>
                <a:cs typeface="Times New Roman" panose="02020603050405020304" pitchFamily="18" charset="0"/>
              </a:rPr>
              <a:t>9</a:t>
            </a:r>
            <a:r>
              <a:rPr lang="en-US" sz="3000" dirty="0">
                <a:solidFill>
                  <a:srgbClr val="43281B"/>
                </a:solidFill>
                <a:latin typeface="Times New Roman" panose="02020603050405020304" pitchFamily="18" charset="0"/>
                <a:cs typeface="Times New Roman" panose="02020603050405020304" pitchFamily="18" charset="0"/>
              </a:rPr>
              <a:t>And he said to him, “All these I will give you, if you will fall down and worship me.”</a:t>
            </a:r>
            <a:endParaRPr lang="en-US" dirty="0"/>
          </a:p>
        </p:txBody>
      </p:sp>
      <p:sp>
        <p:nvSpPr>
          <p:cNvPr id="3" name="TextBox 2">
            <a:extLst>
              <a:ext uri="{FF2B5EF4-FFF2-40B4-BE49-F238E27FC236}">
                <a16:creationId xmlns:a16="http://schemas.microsoft.com/office/drawing/2014/main" id="{2CA6C8E5-3100-4B5A-A539-9BEE1052B656}"/>
              </a:ext>
            </a:extLst>
          </p:cNvPr>
          <p:cNvSpPr txBox="1"/>
          <p:nvPr/>
        </p:nvSpPr>
        <p:spPr>
          <a:xfrm>
            <a:off x="363306" y="2422927"/>
            <a:ext cx="8417388" cy="2677656"/>
          </a:xfrm>
          <a:prstGeom prst="rect">
            <a:avLst/>
          </a:prstGeom>
          <a:noFill/>
        </p:spPr>
        <p:txBody>
          <a:bodyPr wrap="square" rtlCol="0">
            <a:spAutoFit/>
          </a:bodyPr>
          <a:lstStyle/>
          <a:p>
            <a:pPr lvl="0"/>
            <a:r>
              <a:rPr lang="en-US" sz="3000" baseline="30000" dirty="0">
                <a:solidFill>
                  <a:srgbClr val="43281B"/>
                </a:solidFill>
                <a:latin typeface="Times New Roman" panose="02020603050405020304" pitchFamily="18" charset="0"/>
                <a:cs typeface="Times New Roman" panose="02020603050405020304" pitchFamily="18" charset="0"/>
              </a:rPr>
              <a:t>                                                                                                          10</a:t>
            </a:r>
            <a:r>
              <a:rPr lang="en-US" sz="3000" dirty="0">
                <a:solidFill>
                  <a:srgbClr val="43281B"/>
                </a:solidFill>
                <a:latin typeface="Times New Roman" panose="02020603050405020304" pitchFamily="18" charset="0"/>
                <a:cs typeface="Times New Roman" panose="02020603050405020304" pitchFamily="18" charset="0"/>
              </a:rPr>
              <a:t>Then Jesus said to him, “Be gone, Satan! For it is written, “‘You shall worship the Lord your God and him only shall you serve.’” </a:t>
            </a:r>
            <a:r>
              <a:rPr lang="en-US" sz="3000" baseline="30000" dirty="0">
                <a:solidFill>
                  <a:srgbClr val="43281B"/>
                </a:solidFill>
                <a:latin typeface="Times New Roman" panose="02020603050405020304" pitchFamily="18" charset="0"/>
                <a:ea typeface="Calibri" panose="020F0502020204030204" pitchFamily="34" charset="0"/>
                <a:cs typeface="Times New Roman" panose="02020603050405020304" pitchFamily="18" charset="0"/>
              </a:rPr>
              <a:t>11</a:t>
            </a:r>
            <a:r>
              <a:rPr lang="en-US" sz="3000" dirty="0">
                <a:solidFill>
                  <a:srgbClr val="43281B"/>
                </a:solidFill>
                <a:latin typeface="Times New Roman" panose="02020603050405020304" pitchFamily="18" charset="0"/>
                <a:ea typeface="Calibri" panose="020F0502020204030204" pitchFamily="34" charset="0"/>
                <a:cs typeface="Times New Roman" panose="02020603050405020304" pitchFamily="18" charset="0"/>
              </a:rPr>
              <a:t>Then the devil left him, and behold, angels came and were ministering to him.</a:t>
            </a:r>
          </a:p>
          <a:p>
            <a:endParaRPr lang="en-US" dirty="0"/>
          </a:p>
        </p:txBody>
      </p:sp>
    </p:spTree>
    <p:extLst>
      <p:ext uri="{BB962C8B-B14F-4D97-AF65-F5344CB8AC3E}">
        <p14:creationId xmlns:p14="http://schemas.microsoft.com/office/powerpoint/2010/main" val="160295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5" name="Picture 4" descr="A picture containing text, book&#10;&#10;Description generated with very high confidence">
            <a:extLst>
              <a:ext uri="{FF2B5EF4-FFF2-40B4-BE49-F238E27FC236}">
                <a16:creationId xmlns:a16="http://schemas.microsoft.com/office/drawing/2014/main" id="{E2A28721-5BFF-426B-B1AB-65868609533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Tree>
    <p:extLst>
      <p:ext uri="{BB962C8B-B14F-4D97-AF65-F5344CB8AC3E}">
        <p14:creationId xmlns:p14="http://schemas.microsoft.com/office/powerpoint/2010/main" val="210835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5" name="Picture 4" descr="A close up of a fire&#10;&#10;Description generated with high confidence">
            <a:extLst>
              <a:ext uri="{FF2B5EF4-FFF2-40B4-BE49-F238E27FC236}">
                <a16:creationId xmlns:a16="http://schemas.microsoft.com/office/drawing/2014/main" id="{A9F1191E-B516-4FD4-A6F3-C94164F583D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2" name="TextBox 1">
            <a:extLst>
              <a:ext uri="{FF2B5EF4-FFF2-40B4-BE49-F238E27FC236}">
                <a16:creationId xmlns:a16="http://schemas.microsoft.com/office/drawing/2014/main" id="{6A727E6B-F6DB-4F7C-A673-01C73EBF18A6}"/>
              </a:ext>
            </a:extLst>
          </p:cNvPr>
          <p:cNvSpPr txBox="1"/>
          <p:nvPr/>
        </p:nvSpPr>
        <p:spPr>
          <a:xfrm>
            <a:off x="336716" y="473023"/>
            <a:ext cx="8470568" cy="4647426"/>
          </a:xfrm>
          <a:prstGeom prst="rect">
            <a:avLst/>
          </a:prstGeom>
          <a:noFill/>
        </p:spPr>
        <p:txBody>
          <a:bodyPr wrap="square" rtlCol="0">
            <a:spAutoFit/>
          </a:bodyPr>
          <a:lstStyle/>
          <a:p>
            <a:r>
              <a:rPr lang="en-US" sz="3000" b="1" dirty="0">
                <a:solidFill>
                  <a:srgbClr val="43281B"/>
                </a:solidFill>
                <a:latin typeface="Times New Roman" panose="02020603050405020304" pitchFamily="18" charset="0"/>
                <a:cs typeface="Times New Roman" panose="02020603050405020304" pitchFamily="18" charset="0"/>
              </a:rPr>
              <a:t>Matthew 4:1-4</a:t>
            </a:r>
          </a:p>
          <a:p>
            <a:endParaRPr lang="en-US" sz="800" dirty="0">
              <a:solidFill>
                <a:srgbClr val="43281B"/>
              </a:solidFill>
              <a:latin typeface="Times New Roman" panose="02020603050405020304" pitchFamily="18" charset="0"/>
              <a:cs typeface="Times New Roman" panose="02020603050405020304" pitchFamily="18" charset="0"/>
            </a:endParaRPr>
          </a:p>
          <a:p>
            <a:r>
              <a:rPr lang="en-US" sz="3000" baseline="30000" dirty="0">
                <a:solidFill>
                  <a:srgbClr val="43281B"/>
                </a:solidFill>
                <a:latin typeface="Times New Roman" panose="02020603050405020304" pitchFamily="18" charset="0"/>
                <a:cs typeface="Times New Roman" panose="02020603050405020304" pitchFamily="18" charset="0"/>
              </a:rPr>
              <a:t>1</a:t>
            </a:r>
            <a:r>
              <a:rPr lang="en-US" sz="3000" dirty="0">
                <a:solidFill>
                  <a:srgbClr val="43281B"/>
                </a:solidFill>
                <a:latin typeface="Times New Roman" panose="02020603050405020304" pitchFamily="18" charset="0"/>
                <a:cs typeface="Times New Roman" panose="02020603050405020304" pitchFamily="18" charset="0"/>
              </a:rPr>
              <a:t>Then Jesus was led up by the Spirit into the wilderness to be tempted by the devil. </a:t>
            </a:r>
            <a:r>
              <a:rPr lang="en-US" sz="3000" baseline="30000" dirty="0">
                <a:solidFill>
                  <a:srgbClr val="43281B"/>
                </a:solidFill>
                <a:latin typeface="Times New Roman" panose="02020603050405020304" pitchFamily="18" charset="0"/>
                <a:cs typeface="Times New Roman" panose="02020603050405020304" pitchFamily="18" charset="0"/>
              </a:rPr>
              <a:t>2</a:t>
            </a:r>
            <a:r>
              <a:rPr lang="en-US" sz="3000" dirty="0">
                <a:solidFill>
                  <a:srgbClr val="43281B"/>
                </a:solidFill>
                <a:latin typeface="Times New Roman" panose="02020603050405020304" pitchFamily="18" charset="0"/>
                <a:cs typeface="Times New Roman" panose="02020603050405020304" pitchFamily="18" charset="0"/>
              </a:rPr>
              <a:t>And after fasting forty days and forty nights, he was hungry. </a:t>
            </a:r>
            <a:r>
              <a:rPr lang="en-US" sz="3000" baseline="30000" dirty="0">
                <a:solidFill>
                  <a:srgbClr val="43281B"/>
                </a:solidFill>
                <a:latin typeface="Times New Roman" panose="02020603050405020304" pitchFamily="18" charset="0"/>
                <a:cs typeface="Times New Roman" panose="02020603050405020304" pitchFamily="18" charset="0"/>
              </a:rPr>
              <a:t>3</a:t>
            </a:r>
            <a:r>
              <a:rPr lang="en-US" sz="3000" dirty="0">
                <a:solidFill>
                  <a:srgbClr val="43281B"/>
                </a:solidFill>
                <a:latin typeface="Times New Roman" panose="02020603050405020304" pitchFamily="18" charset="0"/>
                <a:cs typeface="Times New Roman" panose="02020603050405020304" pitchFamily="18" charset="0"/>
              </a:rPr>
              <a:t>And the tempter came and said to him, “If you are the Son of God, command these stones to become loaves of bread.” </a:t>
            </a:r>
            <a:r>
              <a:rPr lang="en-US" sz="3000" baseline="30000" dirty="0">
                <a:solidFill>
                  <a:srgbClr val="43281B"/>
                </a:solidFill>
                <a:latin typeface="Times New Roman" panose="02020603050405020304" pitchFamily="18" charset="0"/>
                <a:cs typeface="Times New Roman" panose="02020603050405020304" pitchFamily="18" charset="0"/>
              </a:rPr>
              <a:t>4</a:t>
            </a:r>
            <a:r>
              <a:rPr lang="en-US" sz="3000" dirty="0">
                <a:solidFill>
                  <a:srgbClr val="43281B"/>
                </a:solidFill>
                <a:latin typeface="Times New Roman" panose="02020603050405020304" pitchFamily="18" charset="0"/>
                <a:cs typeface="Times New Roman" panose="02020603050405020304" pitchFamily="18" charset="0"/>
              </a:rPr>
              <a:t>But he answered, “It is written, “‘Man shall not live by bread alone, but by every word that comes from the mouth of God.’”</a:t>
            </a:r>
          </a:p>
          <a:p>
            <a:endParaRPr lang="en-US" dirty="0"/>
          </a:p>
        </p:txBody>
      </p:sp>
    </p:spTree>
    <p:extLst>
      <p:ext uri="{BB962C8B-B14F-4D97-AF65-F5344CB8AC3E}">
        <p14:creationId xmlns:p14="http://schemas.microsoft.com/office/powerpoint/2010/main" val="260863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5" name="Picture 4" descr="A close up of a fire&#10;&#10;Description generated with high confidence">
            <a:extLst>
              <a:ext uri="{FF2B5EF4-FFF2-40B4-BE49-F238E27FC236}">
                <a16:creationId xmlns:a16="http://schemas.microsoft.com/office/drawing/2014/main" id="{A9F1191E-B516-4FD4-A6F3-C94164F583D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2" name="TextBox 1">
            <a:extLst>
              <a:ext uri="{FF2B5EF4-FFF2-40B4-BE49-F238E27FC236}">
                <a16:creationId xmlns:a16="http://schemas.microsoft.com/office/drawing/2014/main" id="{6A727E6B-F6DB-4F7C-A673-01C73EBF18A6}"/>
              </a:ext>
            </a:extLst>
          </p:cNvPr>
          <p:cNvSpPr txBox="1"/>
          <p:nvPr/>
        </p:nvSpPr>
        <p:spPr>
          <a:xfrm>
            <a:off x="336716" y="473023"/>
            <a:ext cx="8470568" cy="4370427"/>
          </a:xfrm>
          <a:prstGeom prst="rect">
            <a:avLst/>
          </a:prstGeom>
          <a:noFill/>
        </p:spPr>
        <p:txBody>
          <a:bodyPr wrap="square" rtlCol="0">
            <a:spAutoFit/>
          </a:bodyPr>
          <a:lstStyle/>
          <a:p>
            <a:r>
              <a:rPr lang="en-US" sz="3000" b="1" dirty="0">
                <a:solidFill>
                  <a:srgbClr val="43281B"/>
                </a:solidFill>
                <a:latin typeface="Times New Roman" panose="02020603050405020304" pitchFamily="18" charset="0"/>
                <a:cs typeface="Times New Roman" panose="02020603050405020304" pitchFamily="18" charset="0"/>
              </a:rPr>
              <a:t>Matthew 4:5-7</a:t>
            </a:r>
          </a:p>
          <a:p>
            <a:endParaRPr lang="en-US" sz="800" dirty="0">
              <a:solidFill>
                <a:srgbClr val="43281B"/>
              </a:solidFill>
              <a:latin typeface="Times New Roman" panose="02020603050405020304" pitchFamily="18" charset="0"/>
              <a:cs typeface="Times New Roman" panose="02020603050405020304" pitchFamily="18" charset="0"/>
            </a:endParaRPr>
          </a:p>
          <a:p>
            <a:r>
              <a:rPr lang="en-US" sz="3000" baseline="30000" dirty="0">
                <a:solidFill>
                  <a:srgbClr val="43281B"/>
                </a:solidFill>
                <a:latin typeface="Times New Roman" panose="02020603050405020304" pitchFamily="18" charset="0"/>
                <a:cs typeface="Times New Roman" panose="02020603050405020304" pitchFamily="18" charset="0"/>
              </a:rPr>
              <a:t>5</a:t>
            </a:r>
            <a:r>
              <a:rPr lang="en-US" sz="3000" dirty="0">
                <a:solidFill>
                  <a:srgbClr val="43281B"/>
                </a:solidFill>
                <a:latin typeface="Times New Roman" panose="02020603050405020304" pitchFamily="18" charset="0"/>
                <a:cs typeface="Times New Roman" panose="02020603050405020304" pitchFamily="18" charset="0"/>
              </a:rPr>
              <a:t>Then the devil took him to the holy city and set him on the pinnacle of the temple </a:t>
            </a:r>
            <a:r>
              <a:rPr lang="en-US" sz="3000" baseline="30000" dirty="0">
                <a:solidFill>
                  <a:srgbClr val="43281B"/>
                </a:solidFill>
                <a:latin typeface="Times New Roman" panose="02020603050405020304" pitchFamily="18" charset="0"/>
                <a:cs typeface="Times New Roman" panose="02020603050405020304" pitchFamily="18" charset="0"/>
              </a:rPr>
              <a:t>6</a:t>
            </a:r>
            <a:r>
              <a:rPr lang="en-US" sz="3000" dirty="0">
                <a:solidFill>
                  <a:srgbClr val="43281B"/>
                </a:solidFill>
                <a:latin typeface="Times New Roman" panose="02020603050405020304" pitchFamily="18" charset="0"/>
                <a:cs typeface="Times New Roman" panose="02020603050405020304" pitchFamily="18" charset="0"/>
              </a:rPr>
              <a:t>and said to him, “If you are the Son of God, throw yourself down, for it is written, “‘He will command his angels concerning you,’ and “‘On their hands they will bear you up, lest you strike your foot against a stone.’” </a:t>
            </a:r>
            <a:r>
              <a:rPr lang="en-US" sz="3000" baseline="30000" dirty="0">
                <a:solidFill>
                  <a:srgbClr val="43281B"/>
                </a:solidFill>
                <a:latin typeface="Times New Roman" panose="02020603050405020304" pitchFamily="18" charset="0"/>
                <a:cs typeface="Times New Roman" panose="02020603050405020304" pitchFamily="18" charset="0"/>
              </a:rPr>
              <a:t>7</a:t>
            </a:r>
            <a:r>
              <a:rPr lang="en-US" sz="3000" dirty="0">
                <a:solidFill>
                  <a:srgbClr val="43281B"/>
                </a:solidFill>
                <a:latin typeface="Times New Roman" panose="02020603050405020304" pitchFamily="18" charset="0"/>
                <a:cs typeface="Times New Roman" panose="02020603050405020304" pitchFamily="18" charset="0"/>
              </a:rPr>
              <a:t>Jesus said to him, “Again it is written, ‘You shall not put the Lord your God to the test.’” </a:t>
            </a:r>
            <a:endParaRPr lang="en-US" dirty="0"/>
          </a:p>
        </p:txBody>
      </p:sp>
    </p:spTree>
    <p:extLst>
      <p:ext uri="{BB962C8B-B14F-4D97-AF65-F5344CB8AC3E}">
        <p14:creationId xmlns:p14="http://schemas.microsoft.com/office/powerpoint/2010/main" val="19157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5" name="Picture 4" descr="A close up of a fire&#10;&#10;Description generated with high confidence">
            <a:extLst>
              <a:ext uri="{FF2B5EF4-FFF2-40B4-BE49-F238E27FC236}">
                <a16:creationId xmlns:a16="http://schemas.microsoft.com/office/drawing/2014/main" id="{A9F1191E-B516-4FD4-A6F3-C94164F583D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2" name="TextBox 1">
            <a:extLst>
              <a:ext uri="{FF2B5EF4-FFF2-40B4-BE49-F238E27FC236}">
                <a16:creationId xmlns:a16="http://schemas.microsoft.com/office/drawing/2014/main" id="{6A727E6B-F6DB-4F7C-A673-01C73EBF18A6}"/>
              </a:ext>
            </a:extLst>
          </p:cNvPr>
          <p:cNvSpPr txBox="1"/>
          <p:nvPr/>
        </p:nvSpPr>
        <p:spPr>
          <a:xfrm>
            <a:off x="336716" y="473023"/>
            <a:ext cx="8470568" cy="5109091"/>
          </a:xfrm>
          <a:prstGeom prst="rect">
            <a:avLst/>
          </a:prstGeom>
          <a:noFill/>
        </p:spPr>
        <p:txBody>
          <a:bodyPr wrap="square" rtlCol="0">
            <a:spAutoFit/>
          </a:bodyPr>
          <a:lstStyle/>
          <a:p>
            <a:r>
              <a:rPr lang="en-US" sz="3000" b="1" dirty="0">
                <a:solidFill>
                  <a:srgbClr val="43281B"/>
                </a:solidFill>
                <a:latin typeface="Times New Roman" panose="02020603050405020304" pitchFamily="18" charset="0"/>
                <a:cs typeface="Times New Roman" panose="02020603050405020304" pitchFamily="18" charset="0"/>
              </a:rPr>
              <a:t>Matthew 4:8-11</a:t>
            </a:r>
          </a:p>
          <a:p>
            <a:endParaRPr lang="en-US" sz="800" dirty="0">
              <a:solidFill>
                <a:srgbClr val="43281B"/>
              </a:solidFill>
              <a:latin typeface="Times New Roman" panose="02020603050405020304" pitchFamily="18" charset="0"/>
              <a:cs typeface="Times New Roman" panose="02020603050405020304" pitchFamily="18" charset="0"/>
            </a:endParaRPr>
          </a:p>
          <a:p>
            <a:r>
              <a:rPr lang="en-US" sz="3000" baseline="30000" dirty="0">
                <a:solidFill>
                  <a:srgbClr val="43281B"/>
                </a:solidFill>
                <a:latin typeface="Times New Roman" panose="02020603050405020304" pitchFamily="18" charset="0"/>
                <a:cs typeface="Times New Roman" panose="02020603050405020304" pitchFamily="18" charset="0"/>
              </a:rPr>
              <a:t>8</a:t>
            </a:r>
            <a:r>
              <a:rPr lang="en-US" sz="3000" dirty="0">
                <a:solidFill>
                  <a:srgbClr val="43281B"/>
                </a:solidFill>
                <a:latin typeface="Times New Roman" panose="02020603050405020304" pitchFamily="18" charset="0"/>
                <a:cs typeface="Times New Roman" panose="02020603050405020304" pitchFamily="18" charset="0"/>
              </a:rPr>
              <a:t>Again, the devil took him to a very high mountain and showed him all the kingdoms of the world and their glory. </a:t>
            </a:r>
            <a:r>
              <a:rPr lang="en-US" sz="3000" baseline="30000" dirty="0">
                <a:solidFill>
                  <a:srgbClr val="43281B"/>
                </a:solidFill>
                <a:latin typeface="Times New Roman" panose="02020603050405020304" pitchFamily="18" charset="0"/>
                <a:cs typeface="Times New Roman" panose="02020603050405020304" pitchFamily="18" charset="0"/>
              </a:rPr>
              <a:t>9</a:t>
            </a:r>
            <a:r>
              <a:rPr lang="en-US" sz="3000" dirty="0">
                <a:solidFill>
                  <a:srgbClr val="43281B"/>
                </a:solidFill>
                <a:latin typeface="Times New Roman" panose="02020603050405020304" pitchFamily="18" charset="0"/>
                <a:cs typeface="Times New Roman" panose="02020603050405020304" pitchFamily="18" charset="0"/>
              </a:rPr>
              <a:t>And he said to him, “All these I will give you, if you will fall down and worship me.”</a:t>
            </a:r>
            <a:r>
              <a:rPr lang="en-US" sz="3000" baseline="30000" dirty="0">
                <a:solidFill>
                  <a:srgbClr val="43281B"/>
                </a:solidFill>
                <a:latin typeface="Times New Roman" panose="02020603050405020304" pitchFamily="18" charset="0"/>
                <a:cs typeface="Times New Roman" panose="02020603050405020304" pitchFamily="18" charset="0"/>
              </a:rPr>
              <a:t>10</a:t>
            </a:r>
            <a:r>
              <a:rPr lang="en-US" sz="3000" dirty="0">
                <a:solidFill>
                  <a:srgbClr val="43281B"/>
                </a:solidFill>
                <a:latin typeface="Times New Roman" panose="02020603050405020304" pitchFamily="18" charset="0"/>
                <a:cs typeface="Times New Roman" panose="02020603050405020304" pitchFamily="18" charset="0"/>
              </a:rPr>
              <a:t>Then Jesus said to him, “Be gone, Satan! For it is written, “‘You shall worship the Lord your God and him only shall you serve.’” </a:t>
            </a:r>
            <a:r>
              <a:rPr lang="en-US" sz="3000" baseline="30000" dirty="0">
                <a:solidFill>
                  <a:srgbClr val="43281B"/>
                </a:solidFill>
                <a:latin typeface="Times New Roman" panose="02020603050405020304" pitchFamily="18" charset="0"/>
                <a:cs typeface="Times New Roman" panose="02020603050405020304" pitchFamily="18" charset="0"/>
              </a:rPr>
              <a:t>11</a:t>
            </a:r>
            <a:r>
              <a:rPr lang="en-US" sz="3000" dirty="0">
                <a:solidFill>
                  <a:srgbClr val="43281B"/>
                </a:solidFill>
                <a:latin typeface="Times New Roman" panose="02020603050405020304" pitchFamily="18" charset="0"/>
                <a:cs typeface="Times New Roman" panose="02020603050405020304" pitchFamily="18" charset="0"/>
              </a:rPr>
              <a:t>Then the devil left him, and behold, angels came and were ministering to him.</a:t>
            </a:r>
          </a:p>
          <a:p>
            <a:endParaRPr lang="en-US" sz="3000" dirty="0">
              <a:solidFill>
                <a:srgbClr val="43281B"/>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8412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5" name="Picture 4" descr="A close up of a fire&#10;&#10;Description generated with high confidence">
            <a:extLst>
              <a:ext uri="{FF2B5EF4-FFF2-40B4-BE49-F238E27FC236}">
                <a16:creationId xmlns:a16="http://schemas.microsoft.com/office/drawing/2014/main" id="{A9F1191E-B516-4FD4-A6F3-C94164F583D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2" name="TextBox 1">
            <a:extLst>
              <a:ext uri="{FF2B5EF4-FFF2-40B4-BE49-F238E27FC236}">
                <a16:creationId xmlns:a16="http://schemas.microsoft.com/office/drawing/2014/main" id="{6A727E6B-F6DB-4F7C-A673-01C73EBF18A6}"/>
              </a:ext>
            </a:extLst>
          </p:cNvPr>
          <p:cNvSpPr txBox="1"/>
          <p:nvPr/>
        </p:nvSpPr>
        <p:spPr>
          <a:xfrm>
            <a:off x="336716" y="473023"/>
            <a:ext cx="8470568" cy="1600438"/>
          </a:xfrm>
          <a:prstGeom prst="rect">
            <a:avLst/>
          </a:prstGeom>
          <a:noFill/>
        </p:spPr>
        <p:txBody>
          <a:bodyPr wrap="square" rtlCol="0">
            <a:spAutoFit/>
          </a:bodyPr>
          <a:lstStyle/>
          <a:p>
            <a:r>
              <a:rPr lang="en-US" sz="3000" b="1" dirty="0">
                <a:solidFill>
                  <a:srgbClr val="43281B"/>
                </a:solidFill>
                <a:latin typeface="Times New Roman" panose="02020603050405020304" pitchFamily="18" charset="0"/>
                <a:cs typeface="Times New Roman" panose="02020603050405020304" pitchFamily="18" charset="0"/>
              </a:rPr>
              <a:t>Matthew 4:1</a:t>
            </a:r>
          </a:p>
          <a:p>
            <a:endParaRPr lang="en-US" sz="800" dirty="0">
              <a:solidFill>
                <a:srgbClr val="43281B"/>
              </a:solidFill>
              <a:latin typeface="Times New Roman" panose="02020603050405020304" pitchFamily="18" charset="0"/>
              <a:cs typeface="Times New Roman" panose="02020603050405020304" pitchFamily="18" charset="0"/>
            </a:endParaRPr>
          </a:p>
          <a:p>
            <a:r>
              <a:rPr lang="en-US" sz="3000" dirty="0">
                <a:solidFill>
                  <a:srgbClr val="43281B"/>
                </a:solidFill>
                <a:latin typeface="Times New Roman" panose="02020603050405020304" pitchFamily="18" charset="0"/>
                <a:cs typeface="Times New Roman" panose="02020603050405020304" pitchFamily="18" charset="0"/>
              </a:rPr>
              <a:t>Then Jesus was led up by the Spirit into the wilderness to be tempted by the devil.  </a:t>
            </a:r>
            <a:endParaRPr lang="en-US" dirty="0"/>
          </a:p>
        </p:txBody>
      </p:sp>
    </p:spTree>
    <p:extLst>
      <p:ext uri="{BB962C8B-B14F-4D97-AF65-F5344CB8AC3E}">
        <p14:creationId xmlns:p14="http://schemas.microsoft.com/office/powerpoint/2010/main" val="107690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1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5" name="Picture 4" descr="A close up of a fire&#10;&#10;Description generated with high confidence">
            <a:extLst>
              <a:ext uri="{FF2B5EF4-FFF2-40B4-BE49-F238E27FC236}">
                <a16:creationId xmlns:a16="http://schemas.microsoft.com/office/drawing/2014/main" id="{A9F1191E-B516-4FD4-A6F3-C94164F583D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2" name="TextBox 1">
            <a:extLst>
              <a:ext uri="{FF2B5EF4-FFF2-40B4-BE49-F238E27FC236}">
                <a16:creationId xmlns:a16="http://schemas.microsoft.com/office/drawing/2014/main" id="{6A727E6B-F6DB-4F7C-A673-01C73EBF18A6}"/>
              </a:ext>
            </a:extLst>
          </p:cNvPr>
          <p:cNvSpPr txBox="1"/>
          <p:nvPr/>
        </p:nvSpPr>
        <p:spPr>
          <a:xfrm>
            <a:off x="336716" y="473023"/>
            <a:ext cx="8470568" cy="4647426"/>
          </a:xfrm>
          <a:prstGeom prst="rect">
            <a:avLst/>
          </a:prstGeom>
          <a:noFill/>
        </p:spPr>
        <p:txBody>
          <a:bodyPr wrap="square" rtlCol="0">
            <a:spAutoFit/>
          </a:bodyPr>
          <a:lstStyle/>
          <a:p>
            <a:r>
              <a:rPr lang="en-US" sz="3000" b="1" dirty="0">
                <a:solidFill>
                  <a:srgbClr val="43281B"/>
                </a:solidFill>
                <a:latin typeface="Times New Roman" panose="02020603050405020304" pitchFamily="18" charset="0"/>
                <a:cs typeface="Times New Roman" panose="02020603050405020304" pitchFamily="18" charset="0"/>
              </a:rPr>
              <a:t>Hebrews 4:15-16</a:t>
            </a:r>
          </a:p>
          <a:p>
            <a:endParaRPr lang="en-US" sz="800" b="1" dirty="0">
              <a:solidFill>
                <a:srgbClr val="43281B"/>
              </a:solidFill>
              <a:latin typeface="Times New Roman" panose="02020603050405020304" pitchFamily="18" charset="0"/>
              <a:cs typeface="Times New Roman" panose="02020603050405020304" pitchFamily="18" charset="0"/>
            </a:endParaRPr>
          </a:p>
          <a:p>
            <a:r>
              <a:rPr lang="en-US" sz="3000" dirty="0">
                <a:solidFill>
                  <a:srgbClr val="43281B"/>
                </a:solidFill>
                <a:latin typeface="Times New Roman" panose="02020603050405020304" pitchFamily="18" charset="0"/>
                <a:cs typeface="Times New Roman" panose="02020603050405020304" pitchFamily="18" charset="0"/>
              </a:rPr>
              <a:t>For we do not have a high priest who is unable to sympathize with our weaknesses, but one who in every respect has been tempted as we are, yet without sin. Let us then with confidence draw near to the throne of grace, that we may receive mercy and find grace to help in time of need. </a:t>
            </a:r>
          </a:p>
          <a:p>
            <a:endParaRPr lang="en-US" sz="3000" dirty="0">
              <a:solidFill>
                <a:srgbClr val="43281B"/>
              </a:solidFill>
              <a:latin typeface="Times New Roman" panose="02020603050405020304" pitchFamily="18" charset="0"/>
              <a:cs typeface="Times New Roman" panose="02020603050405020304" pitchFamily="18" charset="0"/>
            </a:endParaRPr>
          </a:p>
          <a:p>
            <a:endParaRPr lang="en-US" sz="3000" dirty="0">
              <a:solidFill>
                <a:srgbClr val="43281B"/>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7789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5" name="Picture 4" descr="A close up of a fire&#10;&#10;Description generated with high confidence">
            <a:extLst>
              <a:ext uri="{FF2B5EF4-FFF2-40B4-BE49-F238E27FC236}">
                <a16:creationId xmlns:a16="http://schemas.microsoft.com/office/drawing/2014/main" id="{A9F1191E-B516-4FD4-A6F3-C94164F583D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0"/>
            <a:ext cx="9143980" cy="6857990"/>
          </a:xfrm>
          <a:prstGeom prst="rect">
            <a:avLst/>
          </a:prstGeom>
        </p:spPr>
      </p:pic>
      <p:sp>
        <p:nvSpPr>
          <p:cNvPr id="2" name="TextBox 1">
            <a:extLst>
              <a:ext uri="{FF2B5EF4-FFF2-40B4-BE49-F238E27FC236}">
                <a16:creationId xmlns:a16="http://schemas.microsoft.com/office/drawing/2014/main" id="{6A727E6B-F6DB-4F7C-A673-01C73EBF18A6}"/>
              </a:ext>
            </a:extLst>
          </p:cNvPr>
          <p:cNvSpPr txBox="1"/>
          <p:nvPr/>
        </p:nvSpPr>
        <p:spPr>
          <a:xfrm>
            <a:off x="336716" y="473023"/>
            <a:ext cx="8470568" cy="1600438"/>
          </a:xfrm>
          <a:prstGeom prst="rect">
            <a:avLst/>
          </a:prstGeom>
          <a:noFill/>
        </p:spPr>
        <p:txBody>
          <a:bodyPr wrap="square" rtlCol="0">
            <a:spAutoFit/>
          </a:bodyPr>
          <a:lstStyle/>
          <a:p>
            <a:r>
              <a:rPr lang="en-US" sz="3000" b="1" dirty="0">
                <a:solidFill>
                  <a:srgbClr val="43281B"/>
                </a:solidFill>
                <a:latin typeface="Times New Roman" panose="02020603050405020304" pitchFamily="18" charset="0"/>
                <a:cs typeface="Times New Roman" panose="02020603050405020304" pitchFamily="18" charset="0"/>
              </a:rPr>
              <a:t>Matthew 4:1-2</a:t>
            </a:r>
          </a:p>
          <a:p>
            <a:endParaRPr lang="en-US" sz="800" dirty="0">
              <a:solidFill>
                <a:srgbClr val="43281B"/>
              </a:solidFill>
              <a:latin typeface="Times New Roman" panose="02020603050405020304" pitchFamily="18" charset="0"/>
              <a:cs typeface="Times New Roman" panose="02020603050405020304" pitchFamily="18" charset="0"/>
            </a:endParaRPr>
          </a:p>
          <a:p>
            <a:r>
              <a:rPr lang="en-US" sz="3000" baseline="30000" dirty="0">
                <a:solidFill>
                  <a:srgbClr val="43281B"/>
                </a:solidFill>
                <a:latin typeface="Times New Roman" panose="02020603050405020304" pitchFamily="18" charset="0"/>
                <a:cs typeface="Times New Roman" panose="02020603050405020304" pitchFamily="18" charset="0"/>
              </a:rPr>
              <a:t>1</a:t>
            </a:r>
            <a:r>
              <a:rPr lang="en-US" sz="3000" dirty="0">
                <a:solidFill>
                  <a:srgbClr val="43281B"/>
                </a:solidFill>
                <a:latin typeface="Times New Roman" panose="02020603050405020304" pitchFamily="18" charset="0"/>
                <a:cs typeface="Times New Roman" panose="02020603050405020304" pitchFamily="18" charset="0"/>
              </a:rPr>
              <a:t>Then Jesus was led up by the Spirit into the wilderness to be tempted by the devil. </a:t>
            </a:r>
            <a:endParaRPr lang="en-US" dirty="0"/>
          </a:p>
        </p:txBody>
      </p:sp>
      <p:sp>
        <p:nvSpPr>
          <p:cNvPr id="3" name="TextBox 2">
            <a:extLst>
              <a:ext uri="{FF2B5EF4-FFF2-40B4-BE49-F238E27FC236}">
                <a16:creationId xmlns:a16="http://schemas.microsoft.com/office/drawing/2014/main" id="{C3035488-0D55-4688-B225-C779034D4FC7}"/>
              </a:ext>
            </a:extLst>
          </p:cNvPr>
          <p:cNvSpPr txBox="1"/>
          <p:nvPr/>
        </p:nvSpPr>
        <p:spPr>
          <a:xfrm>
            <a:off x="336716" y="1508525"/>
            <a:ext cx="8470568" cy="1477328"/>
          </a:xfrm>
          <a:prstGeom prst="rect">
            <a:avLst/>
          </a:prstGeom>
          <a:noFill/>
        </p:spPr>
        <p:txBody>
          <a:bodyPr wrap="square" rtlCol="0">
            <a:spAutoFit/>
          </a:bodyPr>
          <a:lstStyle/>
          <a:p>
            <a:r>
              <a:rPr lang="en-US" sz="3000" baseline="30000" dirty="0">
                <a:solidFill>
                  <a:srgbClr val="43281B"/>
                </a:solidFill>
                <a:latin typeface="Times New Roman" panose="02020603050405020304" pitchFamily="18" charset="0"/>
                <a:cs typeface="Times New Roman" panose="02020603050405020304" pitchFamily="18" charset="0"/>
              </a:rPr>
              <a:t>                                                                                            2</a:t>
            </a:r>
            <a:r>
              <a:rPr lang="en-US" sz="3000" dirty="0">
                <a:solidFill>
                  <a:srgbClr val="43281B"/>
                </a:solidFill>
                <a:latin typeface="Times New Roman" panose="02020603050405020304" pitchFamily="18" charset="0"/>
                <a:cs typeface="Times New Roman" panose="02020603050405020304" pitchFamily="18" charset="0"/>
              </a:rPr>
              <a:t>And after fasting forty days and forty nights, he was </a:t>
            </a:r>
          </a:p>
          <a:p>
            <a:r>
              <a:rPr lang="en-US" sz="3000" dirty="0">
                <a:solidFill>
                  <a:srgbClr val="43281B"/>
                </a:solidFill>
                <a:latin typeface="Times New Roman" panose="02020603050405020304" pitchFamily="18" charset="0"/>
                <a:cs typeface="Times New Roman" panose="02020603050405020304" pitchFamily="18" charset="0"/>
              </a:rPr>
              <a:t>hungry. </a:t>
            </a:r>
            <a:endParaRPr lang="en-US" dirty="0"/>
          </a:p>
        </p:txBody>
      </p:sp>
    </p:spTree>
    <p:extLst>
      <p:ext uri="{BB962C8B-B14F-4D97-AF65-F5344CB8AC3E}">
        <p14:creationId xmlns:p14="http://schemas.microsoft.com/office/powerpoint/2010/main" val="106895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5" name="Picture 4" descr="A close up of a fire&#10;&#10;Description generated with high confidence">
            <a:extLst>
              <a:ext uri="{FF2B5EF4-FFF2-40B4-BE49-F238E27FC236}">
                <a16:creationId xmlns:a16="http://schemas.microsoft.com/office/drawing/2014/main" id="{A9F1191E-B516-4FD4-A6F3-C94164F583D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2" name="TextBox 1">
            <a:extLst>
              <a:ext uri="{FF2B5EF4-FFF2-40B4-BE49-F238E27FC236}">
                <a16:creationId xmlns:a16="http://schemas.microsoft.com/office/drawing/2014/main" id="{6A727E6B-F6DB-4F7C-A673-01C73EBF18A6}"/>
              </a:ext>
            </a:extLst>
          </p:cNvPr>
          <p:cNvSpPr txBox="1"/>
          <p:nvPr/>
        </p:nvSpPr>
        <p:spPr>
          <a:xfrm>
            <a:off x="336716" y="473023"/>
            <a:ext cx="8470568" cy="2523768"/>
          </a:xfrm>
          <a:prstGeom prst="rect">
            <a:avLst/>
          </a:prstGeom>
          <a:noFill/>
        </p:spPr>
        <p:txBody>
          <a:bodyPr wrap="square" rtlCol="0">
            <a:spAutoFit/>
          </a:bodyPr>
          <a:lstStyle/>
          <a:p>
            <a:r>
              <a:rPr lang="en-US" sz="3000" b="1" dirty="0">
                <a:solidFill>
                  <a:srgbClr val="43281B"/>
                </a:solidFill>
                <a:latin typeface="Times New Roman" panose="02020603050405020304" pitchFamily="18" charset="0"/>
                <a:cs typeface="Times New Roman" panose="02020603050405020304" pitchFamily="18" charset="0"/>
              </a:rPr>
              <a:t>Matthew 4:1-3</a:t>
            </a:r>
          </a:p>
          <a:p>
            <a:endParaRPr lang="en-US" sz="800" dirty="0">
              <a:solidFill>
                <a:srgbClr val="43281B"/>
              </a:solidFill>
              <a:latin typeface="Times New Roman" panose="02020603050405020304" pitchFamily="18" charset="0"/>
              <a:cs typeface="Times New Roman" panose="02020603050405020304" pitchFamily="18" charset="0"/>
            </a:endParaRPr>
          </a:p>
          <a:p>
            <a:r>
              <a:rPr lang="en-US" sz="3000" baseline="30000" dirty="0">
                <a:solidFill>
                  <a:srgbClr val="43281B"/>
                </a:solidFill>
                <a:latin typeface="Times New Roman" panose="02020603050405020304" pitchFamily="18" charset="0"/>
                <a:cs typeface="Times New Roman" panose="02020603050405020304" pitchFamily="18" charset="0"/>
              </a:rPr>
              <a:t>1</a:t>
            </a:r>
            <a:r>
              <a:rPr lang="en-US" sz="3000" dirty="0">
                <a:solidFill>
                  <a:srgbClr val="43281B"/>
                </a:solidFill>
                <a:latin typeface="Times New Roman" panose="02020603050405020304" pitchFamily="18" charset="0"/>
                <a:cs typeface="Times New Roman" panose="02020603050405020304" pitchFamily="18" charset="0"/>
              </a:rPr>
              <a:t>Then Jesus was led up by the Spirit into the wilderness to be tempted by the devil. </a:t>
            </a:r>
            <a:r>
              <a:rPr lang="en-US" sz="3000" baseline="30000" dirty="0">
                <a:solidFill>
                  <a:srgbClr val="43281B"/>
                </a:solidFill>
                <a:latin typeface="Times New Roman" panose="02020603050405020304" pitchFamily="18" charset="0"/>
                <a:cs typeface="Times New Roman" panose="02020603050405020304" pitchFamily="18" charset="0"/>
              </a:rPr>
              <a:t>2</a:t>
            </a:r>
            <a:r>
              <a:rPr lang="en-US" sz="3000" dirty="0">
                <a:solidFill>
                  <a:srgbClr val="43281B"/>
                </a:solidFill>
                <a:latin typeface="Times New Roman" panose="02020603050405020304" pitchFamily="18" charset="0"/>
                <a:cs typeface="Times New Roman" panose="02020603050405020304" pitchFamily="18" charset="0"/>
              </a:rPr>
              <a:t>And after fasting forty days and forty nights, he was </a:t>
            </a:r>
          </a:p>
          <a:p>
            <a:r>
              <a:rPr lang="en-US" sz="3000" dirty="0">
                <a:solidFill>
                  <a:srgbClr val="43281B"/>
                </a:solidFill>
                <a:latin typeface="Times New Roman" panose="02020603050405020304" pitchFamily="18" charset="0"/>
                <a:cs typeface="Times New Roman" panose="02020603050405020304" pitchFamily="18" charset="0"/>
              </a:rPr>
              <a:t>hungry.  </a:t>
            </a:r>
            <a:endParaRPr lang="en-US" dirty="0"/>
          </a:p>
        </p:txBody>
      </p:sp>
      <p:sp>
        <p:nvSpPr>
          <p:cNvPr id="3" name="TextBox 2">
            <a:extLst>
              <a:ext uri="{FF2B5EF4-FFF2-40B4-BE49-F238E27FC236}">
                <a16:creationId xmlns:a16="http://schemas.microsoft.com/office/drawing/2014/main" id="{3773C8E8-636E-4FBE-80E9-8D57B66170FE}"/>
              </a:ext>
            </a:extLst>
          </p:cNvPr>
          <p:cNvSpPr txBox="1"/>
          <p:nvPr/>
        </p:nvSpPr>
        <p:spPr>
          <a:xfrm>
            <a:off x="355284" y="2422928"/>
            <a:ext cx="8433436" cy="1477328"/>
          </a:xfrm>
          <a:prstGeom prst="rect">
            <a:avLst/>
          </a:prstGeom>
          <a:noFill/>
        </p:spPr>
        <p:txBody>
          <a:bodyPr wrap="square" rtlCol="0">
            <a:spAutoFit/>
          </a:bodyPr>
          <a:lstStyle/>
          <a:p>
            <a:r>
              <a:rPr lang="en-US" sz="3000" baseline="30000" dirty="0">
                <a:solidFill>
                  <a:srgbClr val="43281B"/>
                </a:solidFill>
                <a:latin typeface="Times New Roman" panose="02020603050405020304" pitchFamily="18" charset="0"/>
                <a:cs typeface="Times New Roman" panose="02020603050405020304" pitchFamily="18" charset="0"/>
              </a:rPr>
              <a:t>                   3</a:t>
            </a:r>
            <a:r>
              <a:rPr lang="en-US" sz="3000" dirty="0">
                <a:solidFill>
                  <a:srgbClr val="43281B"/>
                </a:solidFill>
                <a:latin typeface="Times New Roman" panose="02020603050405020304" pitchFamily="18" charset="0"/>
                <a:cs typeface="Times New Roman" panose="02020603050405020304" pitchFamily="18" charset="0"/>
              </a:rPr>
              <a:t>And the tempter came and said to him, “If you are the Son of God, command these stones to become loaves of bread.”</a:t>
            </a:r>
            <a:endParaRPr lang="en-US" dirty="0"/>
          </a:p>
        </p:txBody>
      </p:sp>
    </p:spTree>
    <p:extLst>
      <p:ext uri="{BB962C8B-B14F-4D97-AF65-F5344CB8AC3E}">
        <p14:creationId xmlns:p14="http://schemas.microsoft.com/office/powerpoint/2010/main" val="262887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5" name="Picture 4" descr="A close up of a fire&#10;&#10;Description generated with high confidence">
            <a:extLst>
              <a:ext uri="{FF2B5EF4-FFF2-40B4-BE49-F238E27FC236}">
                <a16:creationId xmlns:a16="http://schemas.microsoft.com/office/drawing/2014/main" id="{A9F1191E-B516-4FD4-A6F3-C94164F583D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2" name="TextBox 1">
            <a:extLst>
              <a:ext uri="{FF2B5EF4-FFF2-40B4-BE49-F238E27FC236}">
                <a16:creationId xmlns:a16="http://schemas.microsoft.com/office/drawing/2014/main" id="{6A727E6B-F6DB-4F7C-A673-01C73EBF18A6}"/>
              </a:ext>
            </a:extLst>
          </p:cNvPr>
          <p:cNvSpPr txBox="1"/>
          <p:nvPr/>
        </p:nvSpPr>
        <p:spPr>
          <a:xfrm>
            <a:off x="336716" y="473023"/>
            <a:ext cx="8470568" cy="3724096"/>
          </a:xfrm>
          <a:prstGeom prst="rect">
            <a:avLst/>
          </a:prstGeom>
          <a:noFill/>
        </p:spPr>
        <p:txBody>
          <a:bodyPr wrap="square" rtlCol="0">
            <a:spAutoFit/>
          </a:bodyPr>
          <a:lstStyle/>
          <a:p>
            <a:r>
              <a:rPr lang="en-US" sz="3000" b="1" dirty="0">
                <a:solidFill>
                  <a:srgbClr val="43281B"/>
                </a:solidFill>
                <a:latin typeface="Times New Roman" panose="02020603050405020304" pitchFamily="18" charset="0"/>
                <a:cs typeface="Times New Roman" panose="02020603050405020304" pitchFamily="18" charset="0"/>
              </a:rPr>
              <a:t>Matthew 4:1-4</a:t>
            </a:r>
          </a:p>
          <a:p>
            <a:endParaRPr lang="en-US" sz="800" dirty="0">
              <a:solidFill>
                <a:srgbClr val="43281B"/>
              </a:solidFill>
              <a:latin typeface="Times New Roman" panose="02020603050405020304" pitchFamily="18" charset="0"/>
              <a:cs typeface="Times New Roman" panose="02020603050405020304" pitchFamily="18" charset="0"/>
            </a:endParaRPr>
          </a:p>
          <a:p>
            <a:r>
              <a:rPr lang="en-US" sz="3000" baseline="30000" dirty="0">
                <a:solidFill>
                  <a:srgbClr val="43281B"/>
                </a:solidFill>
                <a:latin typeface="Times New Roman" panose="02020603050405020304" pitchFamily="18" charset="0"/>
                <a:cs typeface="Times New Roman" panose="02020603050405020304" pitchFamily="18" charset="0"/>
              </a:rPr>
              <a:t>1</a:t>
            </a:r>
            <a:r>
              <a:rPr lang="en-US" sz="3000" dirty="0">
                <a:solidFill>
                  <a:srgbClr val="43281B"/>
                </a:solidFill>
                <a:latin typeface="Times New Roman" panose="02020603050405020304" pitchFamily="18" charset="0"/>
                <a:cs typeface="Times New Roman" panose="02020603050405020304" pitchFamily="18" charset="0"/>
              </a:rPr>
              <a:t>Then Jesus was led up by the Spirit into the wilderness to be tempted by the devil. </a:t>
            </a:r>
            <a:r>
              <a:rPr lang="en-US" sz="3000" baseline="30000" dirty="0">
                <a:solidFill>
                  <a:srgbClr val="43281B"/>
                </a:solidFill>
                <a:latin typeface="Times New Roman" panose="02020603050405020304" pitchFamily="18" charset="0"/>
                <a:cs typeface="Times New Roman" panose="02020603050405020304" pitchFamily="18" charset="0"/>
              </a:rPr>
              <a:t>2</a:t>
            </a:r>
            <a:r>
              <a:rPr lang="en-US" sz="3000" dirty="0">
                <a:solidFill>
                  <a:srgbClr val="43281B"/>
                </a:solidFill>
                <a:latin typeface="Times New Roman" panose="02020603050405020304" pitchFamily="18" charset="0"/>
                <a:cs typeface="Times New Roman" panose="02020603050405020304" pitchFamily="18" charset="0"/>
              </a:rPr>
              <a:t>And after fasting forty days and forty nights, he was hungry. </a:t>
            </a:r>
            <a:r>
              <a:rPr lang="en-US" sz="3000" baseline="30000" dirty="0">
                <a:solidFill>
                  <a:srgbClr val="43281B"/>
                </a:solidFill>
                <a:latin typeface="Times New Roman" panose="02020603050405020304" pitchFamily="18" charset="0"/>
                <a:cs typeface="Times New Roman" panose="02020603050405020304" pitchFamily="18" charset="0"/>
              </a:rPr>
              <a:t>3</a:t>
            </a:r>
            <a:r>
              <a:rPr lang="en-US" sz="3000" dirty="0">
                <a:solidFill>
                  <a:srgbClr val="43281B"/>
                </a:solidFill>
                <a:latin typeface="Times New Roman" panose="02020603050405020304" pitchFamily="18" charset="0"/>
                <a:cs typeface="Times New Roman" panose="02020603050405020304" pitchFamily="18" charset="0"/>
              </a:rPr>
              <a:t>And the tempter came and said to him, “If you are the Son of God, command these stones to become loaves of bread.” </a:t>
            </a:r>
          </a:p>
          <a:p>
            <a:endParaRPr lang="en-US" dirty="0"/>
          </a:p>
        </p:txBody>
      </p:sp>
      <p:sp>
        <p:nvSpPr>
          <p:cNvPr id="3" name="TextBox 2">
            <a:extLst>
              <a:ext uri="{FF2B5EF4-FFF2-40B4-BE49-F238E27FC236}">
                <a16:creationId xmlns:a16="http://schemas.microsoft.com/office/drawing/2014/main" id="{55C3BD60-8215-47E7-BFAF-25A970721752}"/>
              </a:ext>
            </a:extLst>
          </p:cNvPr>
          <p:cNvSpPr txBox="1"/>
          <p:nvPr/>
        </p:nvSpPr>
        <p:spPr>
          <a:xfrm>
            <a:off x="336717" y="3346612"/>
            <a:ext cx="8470567" cy="1477328"/>
          </a:xfrm>
          <a:prstGeom prst="rect">
            <a:avLst/>
          </a:prstGeom>
          <a:noFill/>
        </p:spPr>
        <p:txBody>
          <a:bodyPr wrap="square" rtlCol="0">
            <a:spAutoFit/>
          </a:bodyPr>
          <a:lstStyle/>
          <a:p>
            <a:r>
              <a:rPr lang="en-US" sz="3000" baseline="30000" dirty="0">
                <a:solidFill>
                  <a:srgbClr val="43281B"/>
                </a:solidFill>
                <a:latin typeface="Times New Roman" panose="02020603050405020304" pitchFamily="18" charset="0"/>
                <a:cs typeface="Times New Roman" panose="02020603050405020304" pitchFamily="18" charset="0"/>
              </a:rPr>
              <a:t>                                                              4</a:t>
            </a:r>
            <a:r>
              <a:rPr lang="en-US" sz="3000" dirty="0">
                <a:solidFill>
                  <a:srgbClr val="43281B"/>
                </a:solidFill>
                <a:latin typeface="Times New Roman" panose="02020603050405020304" pitchFamily="18" charset="0"/>
                <a:cs typeface="Times New Roman" panose="02020603050405020304" pitchFamily="18" charset="0"/>
              </a:rPr>
              <a:t>But he answered, “It is written, “‘Man shall not live by bread alone, but by every word that comes from the mouth of God.’”</a:t>
            </a:r>
            <a:endParaRPr lang="en-US" dirty="0"/>
          </a:p>
        </p:txBody>
      </p:sp>
    </p:spTree>
    <p:extLst>
      <p:ext uri="{BB962C8B-B14F-4D97-AF65-F5344CB8AC3E}">
        <p14:creationId xmlns:p14="http://schemas.microsoft.com/office/powerpoint/2010/main" val="84963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296</TotalTime>
  <Words>865</Words>
  <Application>Microsoft Office PowerPoint</Application>
  <PresentationFormat>On-screen Show (4:3)</PresentationFormat>
  <Paragraphs>53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Landon Rutter</cp:lastModifiedBy>
  <cp:revision>7</cp:revision>
  <dcterms:created xsi:type="dcterms:W3CDTF">2017-06-23T18:21:12Z</dcterms:created>
  <dcterms:modified xsi:type="dcterms:W3CDTF">2017-07-02T19:27:49Z</dcterms:modified>
</cp:coreProperties>
</file>