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1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0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C56A-8133-458B-A4EE-57E90F368A0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43240-A831-4351-8263-9E8DA46C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547AF-8504-4F77-AD6A-AC2C51DDA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r="211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2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34C49103-F862-4B92-BA00-CE625AD4E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8FB7F-374F-45FB-BC4A-65396460EDA0}"/>
              </a:ext>
            </a:extLst>
          </p:cNvPr>
          <p:cNvSpPr txBox="1"/>
          <p:nvPr/>
        </p:nvSpPr>
        <p:spPr>
          <a:xfrm>
            <a:off x="1585922" y="2101849"/>
            <a:ext cx="59721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Galatians 5:16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But I say, walk by the Spirit, and you will not gratify the desires of the flesh. </a:t>
            </a:r>
          </a:p>
          <a:p>
            <a:pPr algn="ctr"/>
            <a:endParaRPr lang="en-US" sz="3200" dirty="0">
              <a:latin typeface="Arial Narrow" panose="020B0606020202030204" pitchFamily="34" charset="0"/>
            </a:endParaRPr>
          </a:p>
          <a:p>
            <a:pPr algn="ctr"/>
            <a:r>
              <a:rPr lang="en-US" sz="3200" i="1" dirty="0">
                <a:latin typeface="Arial Narrow" panose="020B0606020202030204" pitchFamily="34" charset="0"/>
              </a:rPr>
              <a:t>(see Rom. 8:5; Col. 3:1)</a:t>
            </a:r>
          </a:p>
        </p:txBody>
      </p:sp>
    </p:spTree>
    <p:extLst>
      <p:ext uri="{BB962C8B-B14F-4D97-AF65-F5344CB8AC3E}">
        <p14:creationId xmlns:p14="http://schemas.microsoft.com/office/powerpoint/2010/main" val="28056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34C49103-F862-4B92-BA00-CE625AD4E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8FB7F-374F-45FB-BC4A-65396460EDA0}"/>
              </a:ext>
            </a:extLst>
          </p:cNvPr>
          <p:cNvSpPr txBox="1"/>
          <p:nvPr/>
        </p:nvSpPr>
        <p:spPr>
          <a:xfrm>
            <a:off x="1585922" y="2044010"/>
            <a:ext cx="59721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John 15:5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I am the vine; you are the branches. Whoever abides in me and I in him, he it is that bears much fruit, for apart from me you can do nothing. </a:t>
            </a:r>
          </a:p>
        </p:txBody>
      </p:sp>
    </p:spTree>
    <p:extLst>
      <p:ext uri="{BB962C8B-B14F-4D97-AF65-F5344CB8AC3E}">
        <p14:creationId xmlns:p14="http://schemas.microsoft.com/office/powerpoint/2010/main" val="42637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34C49103-F862-4B92-BA00-CE625AD4E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8FB7F-374F-45FB-BC4A-65396460EDA0}"/>
              </a:ext>
            </a:extLst>
          </p:cNvPr>
          <p:cNvSpPr txBox="1"/>
          <p:nvPr/>
        </p:nvSpPr>
        <p:spPr>
          <a:xfrm>
            <a:off x="1585922" y="817000"/>
            <a:ext cx="59721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Galatians 5:22-23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But the fruit of the Spirit is love, joy, peace, patience, kindness, goodness, faithfulness, gentleness, self-control; against such things there is no law. </a:t>
            </a:r>
          </a:p>
        </p:txBody>
      </p:sp>
    </p:spTree>
    <p:extLst>
      <p:ext uri="{BB962C8B-B14F-4D97-AF65-F5344CB8AC3E}">
        <p14:creationId xmlns:p14="http://schemas.microsoft.com/office/powerpoint/2010/main" val="15070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34C49103-F862-4B92-BA00-CE625AD4E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8FB7F-374F-45FB-BC4A-65396460EDA0}"/>
              </a:ext>
            </a:extLst>
          </p:cNvPr>
          <p:cNvSpPr txBox="1"/>
          <p:nvPr/>
        </p:nvSpPr>
        <p:spPr>
          <a:xfrm>
            <a:off x="1609819" y="816996"/>
            <a:ext cx="59243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Galatians 5:22-24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But the fruit of the Spirit is love, joy, peace, patience, kindness, goodness, faithfulness, gentleness, self-control; against such things there is no law.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133D2A-7A3B-4869-A17F-1CC023CBC819}"/>
              </a:ext>
            </a:extLst>
          </p:cNvPr>
          <p:cNvSpPr/>
          <p:nvPr/>
        </p:nvSpPr>
        <p:spPr>
          <a:xfrm>
            <a:off x="1609819" y="3460265"/>
            <a:ext cx="5924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And those who belong to Christ Jesus have crucified the flesh with its passions and desires.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34C49103-F862-4B92-BA00-CE625AD4E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-1" b="-1"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8FB7F-374F-45FB-BC4A-65396460EDA0}"/>
              </a:ext>
            </a:extLst>
          </p:cNvPr>
          <p:cNvSpPr txBox="1"/>
          <p:nvPr/>
        </p:nvSpPr>
        <p:spPr>
          <a:xfrm>
            <a:off x="1609819" y="816996"/>
            <a:ext cx="59243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Galatians 5:22-25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But the fruit of the Spirit is love, joy, peace, patience, kindness, goodness, faithfulness, gentleness, self-control; against such things there is no law. And those who belong to Christ Jesus have crucified the flesh with its passions and desires.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83D55F-F6F3-41F8-B395-AA677B9D410D}"/>
              </a:ext>
            </a:extLst>
          </p:cNvPr>
          <p:cNvSpPr/>
          <p:nvPr/>
        </p:nvSpPr>
        <p:spPr>
          <a:xfrm>
            <a:off x="1609819" y="4895000"/>
            <a:ext cx="5924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If we live with the Spirit, let us also keep in step with the Spirit.</a:t>
            </a:r>
          </a:p>
        </p:txBody>
      </p:sp>
    </p:spTree>
    <p:extLst>
      <p:ext uri="{BB962C8B-B14F-4D97-AF65-F5344CB8AC3E}">
        <p14:creationId xmlns:p14="http://schemas.microsoft.com/office/powerpoint/2010/main" val="23850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34C49103-F862-4B92-BA00-CE625AD4E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-1" b="-1"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8FB7F-374F-45FB-BC4A-65396460EDA0}"/>
              </a:ext>
            </a:extLst>
          </p:cNvPr>
          <p:cNvSpPr txBox="1"/>
          <p:nvPr/>
        </p:nvSpPr>
        <p:spPr>
          <a:xfrm>
            <a:off x="1609819" y="1012379"/>
            <a:ext cx="592438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Romans 6:21-22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what fruit were you getting at that time from the things of which you are now ashamed? For the end of those things is death. </a:t>
            </a:r>
            <a:r>
              <a:rPr lang="en-US" sz="32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now that you have been set free from sin and have become slaves of God, the fruit you get leads to sanctification and its end, eternal life.</a:t>
            </a:r>
          </a:p>
          <a:p>
            <a:pPr algn="ctr"/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547AF-8504-4F77-AD6A-AC2C51DDA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r="211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240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East End</cp:lastModifiedBy>
  <cp:revision>5</cp:revision>
  <dcterms:created xsi:type="dcterms:W3CDTF">2017-07-13T17:52:40Z</dcterms:created>
  <dcterms:modified xsi:type="dcterms:W3CDTF">2017-07-16T13:25:34Z</dcterms:modified>
</cp:coreProperties>
</file>