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7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8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9941-F0F1-4AAB-82A0-E8F375B6969E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2A87-28FC-4580-9559-9DE099F1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19B6B6-E9EB-4B02-B7E1-C02FF37A4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52598-50FD-4975-AD8E-52348376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239D0-6615-4840-A367-9325B83C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51420-0C50-48FE-B545-549597580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3"/>
          <a:stretch/>
        </p:blipFill>
        <p:spPr>
          <a:xfrm>
            <a:off x="0" y="2978092"/>
            <a:ext cx="9144000" cy="30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8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47C35-501B-4284-8EA0-36CF0AD1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3"/>
          <a:stretch/>
        </p:blipFill>
        <p:spPr>
          <a:xfrm>
            <a:off x="0" y="2508309"/>
            <a:ext cx="9144000" cy="30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017AC-86CE-4454-A65A-B40D7611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BFA56-A27E-4DCB-B3E5-F2063CBBF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9EE81-AF37-42E3-9562-91881242F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2610B-8E97-45EB-8813-E426DD38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36561-2FD6-42F2-8669-811B6D5C0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EA56C8-BFC7-47E0-A2CF-47F58BD65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68238-B346-49EE-B262-D02FBA05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5FDD9-0819-40BD-ADE2-4D5C8DCA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2EEF1-CF6A-467F-862E-C184B90E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4E1F1-296C-47FE-A9C4-241CEDF6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8C3BF-FB87-4A8B-AEFA-0505ED8D9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CD6ED-FC00-4A51-9EB0-73BD8FC6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1A591-FCEC-4B52-99FA-AF724BB7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8AC8F-5ADD-4962-9073-E9C96604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8C4C1-412E-4BF0-955A-2D39C0FF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59299-9029-43AB-90AF-F55D19123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07442-ACBD-45DE-886A-30466F8B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FED07-31DB-4399-B556-577E41B3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88BB1-8E82-4BC3-B30B-07243287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4E61-97CF-497C-80F5-39D5C6BD1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E1EBC-06B9-414E-BA85-4EA0FECE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146B9-2743-4E85-B221-DC01794D4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0C485-C62A-4F18-8C0F-1314E658D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6C49F-4491-49AE-9A56-14A899ED6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94092-2304-4C4A-8B37-E2B3F306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5F2A2-37E2-4067-B107-E3D21CF93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E5427-DEFF-42A9-B6DA-DAB59CC6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539D7-CF41-428C-A2A3-26ED57E37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54590F-26D2-4108-A94E-189DE1020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D177D-9C94-46CE-8B63-F81E303CF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1A7D4-87EC-405E-8F04-1B87C8450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7F9C36-7089-44D9-AC71-44AD90990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2DAB9-D833-45FC-A63F-FE0EC24E1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43D98-3BE1-46D4-9C74-4FCABDBB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F52D9-CF9A-4BBD-9E65-A7FD03AAC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39244-A190-4679-958C-007EACA15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7C6BB-0DEC-4BE2-84DE-DECD76B60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DFBB4-86DD-4629-A1CE-1D85D74B4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E9788-84F7-4AEF-8ED3-E29A6024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58E0A-F4D4-44FB-AEEB-97785746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233D9-38A8-4041-80C6-6CF98A023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70D73-BDE4-4477-8561-F6C46F2D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2C392-933F-4164-847D-352386F0B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FED8D-BB0F-486C-92C2-A6702BCFC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2C392-933F-4164-847D-352386F0B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D29BD-EED6-4720-8ABF-83E98CE7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6B2645-FFCF-43E0-95C7-A251B9C8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54A6B-0C91-4787-B7AD-A45D7EA1E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60D7C-3E39-4642-A3CF-B8DEF45C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Morris</dc:creator>
  <cp:lastModifiedBy>Tom Morris</cp:lastModifiedBy>
  <cp:revision>1</cp:revision>
  <dcterms:created xsi:type="dcterms:W3CDTF">2017-06-22T18:35:28Z</dcterms:created>
  <dcterms:modified xsi:type="dcterms:W3CDTF">2017-06-22T18:49:49Z</dcterms:modified>
</cp:coreProperties>
</file>