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8BFB-AA2F-42BE-B255-1E6DA7E11B0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38C4-9FA9-4D3E-9031-CB8AC4D96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4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8BFB-AA2F-42BE-B255-1E6DA7E11B0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38C4-9FA9-4D3E-9031-CB8AC4D96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6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8BFB-AA2F-42BE-B255-1E6DA7E11B0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38C4-9FA9-4D3E-9031-CB8AC4D96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1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8BFB-AA2F-42BE-B255-1E6DA7E11B0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38C4-9FA9-4D3E-9031-CB8AC4D96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3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8BFB-AA2F-42BE-B255-1E6DA7E11B0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38C4-9FA9-4D3E-9031-CB8AC4D96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1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8BFB-AA2F-42BE-B255-1E6DA7E11B0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38C4-9FA9-4D3E-9031-CB8AC4D96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8BFB-AA2F-42BE-B255-1E6DA7E11B0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38C4-9FA9-4D3E-9031-CB8AC4D96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8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8BFB-AA2F-42BE-B255-1E6DA7E11B0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38C4-9FA9-4D3E-9031-CB8AC4D96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6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8BFB-AA2F-42BE-B255-1E6DA7E11B0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38C4-9FA9-4D3E-9031-CB8AC4D96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8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8BFB-AA2F-42BE-B255-1E6DA7E11B0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38C4-9FA9-4D3E-9031-CB8AC4D96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7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8BFB-AA2F-42BE-B255-1E6DA7E11B0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38C4-9FA9-4D3E-9031-CB8AC4D96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08BFB-AA2F-42BE-B255-1E6DA7E11B0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438C4-9FA9-4D3E-9031-CB8AC4D96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172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BEING AS ONE - 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Behold</a:t>
            </a:r>
            <a:r>
              <a:rPr lang="en-US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how good and how pleasant it 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for </a:t>
            </a:r>
            <a:r>
              <a:rPr lang="en-US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brethren to dwell together in unity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ctr">
              <a:buNone/>
            </a:pP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-Psalms 133</a:t>
            </a:r>
          </a:p>
          <a:p>
            <a:pPr marL="0" indent="0" algn="ctr">
              <a:buNone/>
            </a:pP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East End Church of Christ – May 14, 2017 evening service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43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UNITY</a:t>
            </a:r>
            <a:br>
              <a:rPr lang="en-US" u="sng" dirty="0" smtClean="0"/>
            </a:br>
            <a:r>
              <a:rPr lang="en-US" sz="2800" dirty="0" smtClean="0"/>
              <a:t>Psalms 133:1-3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u="sng" dirty="0" smtClean="0"/>
              <a:t>1 Corinthians 1:10</a:t>
            </a:r>
            <a:r>
              <a:rPr lang="en-US" sz="4000" dirty="0" smtClean="0"/>
              <a:t>:</a:t>
            </a:r>
          </a:p>
          <a:p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</a:t>
            </a:r>
            <a:r>
              <a:rPr lang="en-US" sz="3200" dirty="0" smtClean="0"/>
              <a:t>Speak </a:t>
            </a:r>
            <a:r>
              <a:rPr lang="en-US" sz="3200" dirty="0"/>
              <a:t>the same thing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	No Divisions among you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	</a:t>
            </a:r>
            <a:r>
              <a:rPr lang="en-US" sz="3200" dirty="0" smtClean="0"/>
              <a:t>Be of the Same </a:t>
            </a:r>
            <a:r>
              <a:rPr lang="en-US" sz="3200" dirty="0"/>
              <a:t>Mind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	</a:t>
            </a:r>
            <a:r>
              <a:rPr lang="en-US" sz="3200" dirty="0" smtClean="0"/>
              <a:t>Be of the Same </a:t>
            </a:r>
            <a:r>
              <a:rPr lang="en-US" sz="3200" dirty="0"/>
              <a:t>Judgement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0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UNITY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Speak the Same Thing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1 Peter 4:11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Romans 1:16-17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That there Be No Divisions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Philippians 2:12-14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James 2:1-4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1 Corinthians 3:3-7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7832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sz="3600" dirty="0" smtClean="0"/>
              <a:t>Be of the Same Mind – The Mind of Christ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Phil 2:5-12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Hebrew 12:1-2</a:t>
            </a:r>
          </a:p>
          <a:p>
            <a:pPr marL="971550" lvl="1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lphaUcPeriod" startAt="4"/>
            </a:pPr>
            <a:r>
              <a:rPr lang="en-US" sz="3600" dirty="0" smtClean="0"/>
              <a:t>Be Of the Same Judgment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Philippians 1:9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1 Corinthians 2:11-16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977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89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BEING AS ONE - UNITY</vt:lpstr>
      <vt:lpstr>UNITY Psalms 133:1-3</vt:lpstr>
      <vt:lpstr>UNITY</vt:lpstr>
      <vt:lpstr>UNITY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 Psalms 133:1-3</dc:title>
  <dc:creator>STUART GOODPASTER</dc:creator>
  <cp:lastModifiedBy>STUART GOODPASTER</cp:lastModifiedBy>
  <cp:revision>4</cp:revision>
  <dcterms:created xsi:type="dcterms:W3CDTF">2017-05-14T20:05:44Z</dcterms:created>
  <dcterms:modified xsi:type="dcterms:W3CDTF">2017-05-14T21:14:10Z</dcterms:modified>
</cp:coreProperties>
</file>