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68" r:id="rId2"/>
    <p:sldId id="274" r:id="rId3"/>
    <p:sldId id="275" r:id="rId4"/>
    <p:sldId id="276" r:id="rId5"/>
    <p:sldId id="257" r:id="rId6"/>
    <p:sldId id="258" r:id="rId7"/>
    <p:sldId id="273" r:id="rId8"/>
    <p:sldId id="272" r:id="rId9"/>
    <p:sldId id="271" r:id="rId10"/>
    <p:sldId id="270" r:id="rId11"/>
    <p:sldId id="259" r:id="rId12"/>
    <p:sldId id="260" r:id="rId13"/>
    <p:sldId id="279" r:id="rId14"/>
    <p:sldId id="284" r:id="rId15"/>
    <p:sldId id="280" r:id="rId16"/>
    <p:sldId id="281" r:id="rId17"/>
    <p:sldId id="282" r:id="rId18"/>
    <p:sldId id="283" r:id="rId19"/>
    <p:sldId id="278" r:id="rId20"/>
    <p:sldId id="263" r:id="rId21"/>
    <p:sldId id="25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9F145C-140B-4D88-8C76-7EFCE126DED8}" type="datetimeFigureOut">
              <a:rPr lang="en-US" smtClean="0"/>
              <a:t>4/29/2017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3D432-003F-4789-A457-C0A90B688A9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33D432-003F-4789-A457-C0A90B688A91}"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0BE335-EFA2-45EA-90D9-1086CAEC60C8}"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BE335-EFA2-45EA-90D9-1086CAEC60C8}"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BE335-EFA2-45EA-90D9-1086CAEC60C8}"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BE335-EFA2-45EA-90D9-1086CAEC60C8}"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0BE335-EFA2-45EA-90D9-1086CAEC60C8}"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0BE335-EFA2-45EA-90D9-1086CAEC60C8}"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0BE335-EFA2-45EA-90D9-1086CAEC60C8}" type="datetimeFigureOut">
              <a:rPr lang="en-US" smtClean="0"/>
              <a:t>4/29/2017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0BE335-EFA2-45EA-90D9-1086CAEC60C8}" type="datetimeFigureOut">
              <a:rPr lang="en-US" smtClean="0"/>
              <a:t>4/29/2017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BE335-EFA2-45EA-90D9-1086CAEC60C8}" type="datetimeFigureOut">
              <a:rPr lang="en-US" smtClean="0"/>
              <a:t>4/29/2017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BE335-EFA2-45EA-90D9-1086CAEC60C8}"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BE335-EFA2-45EA-90D9-1086CAEC60C8}"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1330-67BA-4A0F-AFEA-2C3BC0F9B7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BE335-EFA2-45EA-90D9-1086CAEC60C8}" type="datetimeFigureOut">
              <a:rPr lang="en-US" smtClean="0"/>
              <a:t>4/29/2017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31330-67BA-4A0F-AFEA-2C3BC0F9B7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Content Placeholder 5" descr="churchFamily.jpg"/>
          <p:cNvPicPr>
            <a:picLocks noGrp="1" noChangeAspect="1"/>
          </p:cNvPicPr>
          <p:nvPr>
            <p:ph idx="1"/>
          </p:nvPr>
        </p:nvPicPr>
        <p:blipFill>
          <a:blip r:embed="rId2" cstate="print"/>
          <a:stretch>
            <a:fillRect/>
          </a:stretch>
        </p:blipFill>
        <p:spPr>
          <a:xfrm>
            <a:off x="-2" y="0"/>
            <a:ext cx="9134475" cy="68580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Family</a:t>
            </a:r>
          </a:p>
          <a:p>
            <a:pPr lvl="1">
              <a:buFont typeface="Arial" pitchFamily="34" charset="0"/>
              <a:buChar char="•"/>
            </a:pPr>
            <a:r>
              <a:rPr lang="en-US" sz="3600" dirty="0"/>
              <a:t> </a:t>
            </a:r>
            <a:r>
              <a:rPr lang="en-US" sz="3600" dirty="0" smtClean="0"/>
              <a:t>Born again (I Pet 1:23)</a:t>
            </a:r>
          </a:p>
          <a:p>
            <a:pPr lvl="1">
              <a:buFont typeface="Arial" pitchFamily="34" charset="0"/>
              <a:buChar char="•"/>
            </a:pPr>
            <a:r>
              <a:rPr lang="en-US" sz="3600" dirty="0" smtClean="0"/>
              <a:t>Adoption (Eph 1:5)</a:t>
            </a:r>
          </a:p>
          <a:p>
            <a:pPr lvl="1">
              <a:buFont typeface="Arial" pitchFamily="34" charset="0"/>
              <a:buChar char="•"/>
            </a:pPr>
            <a:r>
              <a:rPr lang="en-US" sz="3600" dirty="0"/>
              <a:t> </a:t>
            </a:r>
            <a:r>
              <a:rPr lang="en-US" sz="3600" dirty="0" smtClean="0"/>
              <a:t>Father (I John 4:14)</a:t>
            </a:r>
          </a:p>
          <a:p>
            <a:pPr lvl="1">
              <a:buFont typeface="Arial" pitchFamily="34" charset="0"/>
              <a:buChar char="•"/>
            </a:pPr>
            <a:r>
              <a:rPr lang="en-US" sz="3600" dirty="0"/>
              <a:t> </a:t>
            </a:r>
            <a:r>
              <a:rPr lang="en-US" sz="3600" dirty="0" smtClean="0"/>
              <a:t>Children (Rom 8:16)</a:t>
            </a:r>
          </a:p>
          <a:p>
            <a:pPr lvl="1">
              <a:buFont typeface="Arial" pitchFamily="34" charset="0"/>
              <a:buChar char="•"/>
            </a:pPr>
            <a:r>
              <a:rPr lang="en-US" sz="3600" dirty="0"/>
              <a:t> </a:t>
            </a:r>
            <a:r>
              <a:rPr lang="en-US" sz="3600" dirty="0" smtClean="0"/>
              <a:t>Brothers and Sisters (I </a:t>
            </a:r>
            <a:r>
              <a:rPr lang="en-US" sz="3600" dirty="0" err="1" smtClean="0"/>
              <a:t>Cor</a:t>
            </a:r>
            <a:r>
              <a:rPr lang="en-US" sz="3600" dirty="0" smtClean="0"/>
              <a:t> 7:15)</a:t>
            </a:r>
          </a:p>
          <a:p>
            <a:pPr lvl="1"/>
            <a:endParaRPr lang="en-US" sz="3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3600" b="1" dirty="0" smtClean="0"/>
              <a:t>1 Tim 3:14-15</a:t>
            </a:r>
          </a:p>
          <a:p>
            <a:pPr>
              <a:buNone/>
            </a:pPr>
            <a:r>
              <a:rPr lang="en-US" b="1" dirty="0"/>
              <a:t> </a:t>
            </a:r>
            <a:r>
              <a:rPr lang="en-US" b="1" dirty="0" smtClean="0"/>
              <a:t> </a:t>
            </a:r>
            <a:r>
              <a:rPr lang="en-US" dirty="0"/>
              <a:t> </a:t>
            </a:r>
            <a:r>
              <a:rPr lang="en-US" b="1" dirty="0" smtClean="0"/>
              <a:t>14</a:t>
            </a:r>
            <a:r>
              <a:rPr lang="en-US" dirty="0" smtClean="0"/>
              <a:t>These </a:t>
            </a:r>
            <a:r>
              <a:rPr lang="en-US" dirty="0"/>
              <a:t>things I write to you, though I hope to come to you shortly; </a:t>
            </a:r>
          </a:p>
          <a:p>
            <a:pPr>
              <a:buNone/>
            </a:pPr>
            <a:r>
              <a:rPr lang="en-US" b="1" dirty="0" smtClean="0"/>
              <a:t>   15</a:t>
            </a:r>
            <a:r>
              <a:rPr lang="en-US" dirty="0"/>
              <a:t> but if I am delayed, I write so that you may know how you ought to conduct yourself in the house of God, which is the church of the living God, the pillar and ground of the truth</a:t>
            </a:r>
          </a:p>
          <a:p>
            <a:pPr lvl="1">
              <a:buNone/>
            </a:pPr>
            <a:endParaRPr lang="en-US" sz="3600" dirty="0" smtClean="0"/>
          </a:p>
          <a:p>
            <a:pPr lvl="1">
              <a:buNone/>
            </a:pPr>
            <a:endParaRPr lang="en-US" sz="3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as </a:t>
            </a:r>
            <a:r>
              <a:rPr lang="en-US" b="1" dirty="0" smtClean="0">
                <a:solidFill>
                  <a:srgbClr val="FF0000"/>
                </a:solidFill>
              </a:rPr>
              <a:t>Family</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b="1" dirty="0" smtClean="0"/>
              <a:t>1 Tim 3:14-15</a:t>
            </a:r>
          </a:p>
          <a:p>
            <a:pPr>
              <a:buNone/>
            </a:pPr>
            <a:r>
              <a:rPr lang="en-US" dirty="0" smtClean="0"/>
              <a:t>  14 These things I write to you, though I hope to come to you shortly; </a:t>
            </a:r>
          </a:p>
          <a:p>
            <a:pPr>
              <a:buNone/>
            </a:pPr>
            <a:r>
              <a:rPr lang="en-US" dirty="0" smtClean="0"/>
              <a:t>   15 but if I am delayed, I write so that you may know how you ought to conduct yourself in the house (</a:t>
            </a:r>
            <a:r>
              <a:rPr lang="en-US" b="1" dirty="0" smtClean="0">
                <a:solidFill>
                  <a:srgbClr val="FF0000"/>
                </a:solidFill>
              </a:rPr>
              <a:t>family</a:t>
            </a:r>
            <a:r>
              <a:rPr lang="en-US" dirty="0" smtClean="0"/>
              <a:t>) of God, which is the church (</a:t>
            </a:r>
            <a:r>
              <a:rPr lang="en-US" b="1" dirty="0" smtClean="0">
                <a:solidFill>
                  <a:srgbClr val="FF0000"/>
                </a:solidFill>
              </a:rPr>
              <a:t>family</a:t>
            </a:r>
            <a:r>
              <a:rPr lang="en-US" dirty="0" smtClean="0"/>
              <a:t>)of the living God, the pillar and ground of the truth</a:t>
            </a:r>
          </a:p>
          <a:p>
            <a:pPr lvl="1"/>
            <a:endParaRPr lang="en-US" dirty="0" smtClean="0"/>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None/>
            </a:pPr>
            <a:r>
              <a:rPr lang="en-US" sz="4000" dirty="0" smtClean="0"/>
              <a:t>What it means to be part of Gods Family</a:t>
            </a:r>
          </a:p>
          <a:p>
            <a:pPr lvl="2">
              <a:buNone/>
            </a:pPr>
            <a:endParaRPr lang="en-US" sz="3200" dirty="0" smtClean="0"/>
          </a:p>
          <a:p>
            <a:pPr lvl="1">
              <a:buNone/>
            </a:pPr>
            <a:endParaRPr lang="en-US" sz="3600" dirty="0" smtClean="0"/>
          </a:p>
          <a:p>
            <a:pPr lvl="1">
              <a:buNone/>
            </a:pPr>
            <a:endParaRPr lang="en-US" sz="3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None/>
            </a:pPr>
            <a:r>
              <a:rPr lang="en-US" sz="4000" dirty="0" smtClean="0"/>
              <a:t>What it means to be part of Gods Family</a:t>
            </a:r>
          </a:p>
          <a:p>
            <a:pPr lvl="1">
              <a:buFont typeface="Arial" pitchFamily="34" charset="0"/>
              <a:buChar char="•"/>
            </a:pPr>
            <a:r>
              <a:rPr lang="en-US" sz="3600" b="1" dirty="0" smtClean="0">
                <a:solidFill>
                  <a:srgbClr val="FF0000"/>
                </a:solidFill>
              </a:rPr>
              <a:t>Family</a:t>
            </a:r>
            <a:r>
              <a:rPr lang="en-US" sz="3600" dirty="0"/>
              <a:t>:</a:t>
            </a:r>
            <a:r>
              <a:rPr lang="en-US" sz="3600" dirty="0" smtClean="0"/>
              <a:t> A Place to Belong</a:t>
            </a:r>
          </a:p>
          <a:p>
            <a:pPr lvl="2">
              <a:buNone/>
            </a:pPr>
            <a:endParaRPr lang="en-US" sz="3200" dirty="0" smtClean="0"/>
          </a:p>
          <a:p>
            <a:pPr lvl="1">
              <a:buNone/>
            </a:pPr>
            <a:endParaRPr lang="en-US" sz="3600" dirty="0" smtClean="0"/>
          </a:p>
          <a:p>
            <a:pPr lvl="1">
              <a:buNone/>
            </a:pPr>
            <a:endParaRPr lang="en-US" sz="3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None/>
            </a:pPr>
            <a:r>
              <a:rPr lang="en-US" sz="3600" dirty="0" smtClean="0"/>
              <a:t>What it means to be a part of Gods Family</a:t>
            </a:r>
          </a:p>
          <a:p>
            <a:pPr lvl="1">
              <a:buFont typeface="Arial" pitchFamily="34" charset="0"/>
              <a:buChar char="•"/>
            </a:pPr>
            <a:r>
              <a:rPr lang="en-US" sz="3600" b="1" dirty="0" smtClean="0">
                <a:solidFill>
                  <a:srgbClr val="FF0000"/>
                </a:solidFill>
              </a:rPr>
              <a:t>Family</a:t>
            </a:r>
            <a:r>
              <a:rPr lang="en-US" sz="3600" dirty="0" smtClean="0"/>
              <a:t>: A Place to Belong</a:t>
            </a:r>
          </a:p>
          <a:p>
            <a:pPr lvl="1">
              <a:buFont typeface="Arial" pitchFamily="34" charset="0"/>
              <a:buChar char="•"/>
            </a:pPr>
            <a:r>
              <a:rPr lang="en-US" sz="3600" b="1" dirty="0" smtClean="0">
                <a:solidFill>
                  <a:srgbClr val="FF0000"/>
                </a:solidFill>
              </a:rPr>
              <a:t>Family</a:t>
            </a:r>
            <a:r>
              <a:rPr lang="en-US" sz="3600" dirty="0" smtClean="0"/>
              <a:t>: A Place of Sharing</a:t>
            </a:r>
          </a:p>
          <a:p>
            <a:pPr lvl="2">
              <a:buNone/>
            </a:pPr>
            <a:endParaRPr lang="en-US" sz="3200" dirty="0" smtClean="0"/>
          </a:p>
          <a:p>
            <a:pPr lvl="1">
              <a:buNone/>
            </a:pPr>
            <a:endParaRPr lang="en-US" sz="3600" dirty="0" smtClean="0"/>
          </a:p>
          <a:p>
            <a:pPr lvl="1">
              <a:buNone/>
            </a:pPr>
            <a:endParaRPr lang="en-US" sz="3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None/>
            </a:pPr>
            <a:r>
              <a:rPr lang="en-US" sz="3600" dirty="0" smtClean="0"/>
              <a:t>What it means to be a part of Gods Family</a:t>
            </a:r>
          </a:p>
          <a:p>
            <a:pPr lvl="1">
              <a:buFont typeface="Arial" pitchFamily="34" charset="0"/>
              <a:buChar char="•"/>
            </a:pPr>
            <a:r>
              <a:rPr lang="en-US" sz="3600" b="1" dirty="0" smtClean="0">
                <a:solidFill>
                  <a:srgbClr val="FF0000"/>
                </a:solidFill>
              </a:rPr>
              <a:t>Family</a:t>
            </a:r>
            <a:r>
              <a:rPr lang="en-US" sz="3600" dirty="0" smtClean="0"/>
              <a:t>: A Place to Belong</a:t>
            </a:r>
          </a:p>
          <a:p>
            <a:pPr lvl="1">
              <a:buFont typeface="Arial" pitchFamily="34" charset="0"/>
              <a:buChar char="•"/>
            </a:pPr>
            <a:r>
              <a:rPr lang="en-US" sz="3600" b="1" dirty="0" smtClean="0">
                <a:solidFill>
                  <a:srgbClr val="FF0000"/>
                </a:solidFill>
              </a:rPr>
              <a:t>Family</a:t>
            </a:r>
            <a:r>
              <a:rPr lang="en-US" sz="3600" dirty="0" smtClean="0"/>
              <a:t>: A Place of Sharing</a:t>
            </a:r>
          </a:p>
          <a:p>
            <a:pPr lvl="2"/>
            <a:r>
              <a:rPr lang="en-US" sz="3200" dirty="0" smtClean="0"/>
              <a:t>Share our experiences</a:t>
            </a:r>
          </a:p>
          <a:p>
            <a:pPr lvl="2">
              <a:buNone/>
            </a:pPr>
            <a:endParaRPr lang="en-US" sz="3200" dirty="0" smtClean="0"/>
          </a:p>
          <a:p>
            <a:pPr lvl="1">
              <a:buNone/>
            </a:pPr>
            <a:endParaRPr lang="en-US" sz="3600" dirty="0" smtClean="0"/>
          </a:p>
          <a:p>
            <a:pPr lvl="1">
              <a:buNone/>
            </a:pPr>
            <a:endParaRPr lang="en-US" sz="3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None/>
            </a:pPr>
            <a:r>
              <a:rPr lang="en-US" sz="3600" dirty="0" smtClean="0"/>
              <a:t>What it means to be a part of Gods Family</a:t>
            </a:r>
          </a:p>
          <a:p>
            <a:pPr lvl="1">
              <a:buFont typeface="Arial" pitchFamily="34" charset="0"/>
              <a:buChar char="•"/>
            </a:pPr>
            <a:r>
              <a:rPr lang="en-US" sz="3600" b="1" dirty="0" smtClean="0">
                <a:solidFill>
                  <a:srgbClr val="FF0000"/>
                </a:solidFill>
              </a:rPr>
              <a:t>Family</a:t>
            </a:r>
            <a:r>
              <a:rPr lang="en-US" sz="3600" dirty="0" smtClean="0"/>
              <a:t>: A Place to Belong</a:t>
            </a:r>
          </a:p>
          <a:p>
            <a:pPr lvl="1">
              <a:buFont typeface="Arial" pitchFamily="34" charset="0"/>
              <a:buChar char="•"/>
            </a:pPr>
            <a:r>
              <a:rPr lang="en-US" sz="3600" b="1" dirty="0" smtClean="0">
                <a:solidFill>
                  <a:srgbClr val="FF0000"/>
                </a:solidFill>
              </a:rPr>
              <a:t>Family</a:t>
            </a:r>
            <a:r>
              <a:rPr lang="en-US" sz="3600" dirty="0" smtClean="0"/>
              <a:t>: A Place of Sharing</a:t>
            </a:r>
          </a:p>
          <a:p>
            <a:pPr lvl="2"/>
            <a:r>
              <a:rPr lang="en-US" sz="3200" dirty="0" smtClean="0"/>
              <a:t>Share our experiences</a:t>
            </a:r>
          </a:p>
          <a:p>
            <a:pPr lvl="2"/>
            <a:r>
              <a:rPr lang="en-US" sz="3200" dirty="0" smtClean="0"/>
              <a:t>Share our homes</a:t>
            </a:r>
          </a:p>
          <a:p>
            <a:pPr lvl="2">
              <a:buNone/>
            </a:pPr>
            <a:endParaRPr lang="en-US" sz="3200" dirty="0" smtClean="0"/>
          </a:p>
          <a:p>
            <a:pPr lvl="1">
              <a:buNone/>
            </a:pPr>
            <a:endParaRPr lang="en-US" sz="3600" dirty="0" smtClean="0"/>
          </a:p>
          <a:p>
            <a:pPr lvl="1">
              <a:buNone/>
            </a:pPr>
            <a:endParaRPr lang="en-US" sz="36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None/>
            </a:pPr>
            <a:r>
              <a:rPr lang="en-US" sz="3600" dirty="0" smtClean="0"/>
              <a:t>What it means to be a part of Gods Family</a:t>
            </a:r>
          </a:p>
          <a:p>
            <a:pPr lvl="1">
              <a:buFont typeface="Arial" pitchFamily="34" charset="0"/>
              <a:buChar char="•"/>
            </a:pPr>
            <a:r>
              <a:rPr lang="en-US" sz="3600" b="1" dirty="0" smtClean="0">
                <a:solidFill>
                  <a:srgbClr val="FF0000"/>
                </a:solidFill>
              </a:rPr>
              <a:t>Family</a:t>
            </a:r>
            <a:r>
              <a:rPr lang="en-US" sz="3600" dirty="0" smtClean="0"/>
              <a:t>: A Place to Belong</a:t>
            </a:r>
          </a:p>
          <a:p>
            <a:pPr lvl="1">
              <a:buFont typeface="Arial" pitchFamily="34" charset="0"/>
              <a:buChar char="•"/>
            </a:pPr>
            <a:r>
              <a:rPr lang="en-US" sz="3600" b="1" dirty="0" smtClean="0">
                <a:solidFill>
                  <a:srgbClr val="FF0000"/>
                </a:solidFill>
              </a:rPr>
              <a:t>Family</a:t>
            </a:r>
            <a:r>
              <a:rPr lang="en-US" sz="3600" dirty="0" smtClean="0"/>
              <a:t>: A Place of Sharing</a:t>
            </a:r>
          </a:p>
          <a:p>
            <a:pPr lvl="2"/>
            <a:r>
              <a:rPr lang="en-US" sz="3200" dirty="0" smtClean="0"/>
              <a:t>Share our experiences</a:t>
            </a:r>
          </a:p>
          <a:p>
            <a:pPr lvl="2"/>
            <a:r>
              <a:rPr lang="en-US" sz="3200" dirty="0" smtClean="0"/>
              <a:t>Share our homes</a:t>
            </a:r>
          </a:p>
          <a:p>
            <a:pPr lvl="2"/>
            <a:r>
              <a:rPr lang="en-US" sz="3200" dirty="0" smtClean="0"/>
              <a:t>Share our problems</a:t>
            </a:r>
          </a:p>
          <a:p>
            <a:pPr lvl="2">
              <a:buNone/>
            </a:pPr>
            <a:endParaRPr lang="en-US" sz="3200" dirty="0" smtClean="0"/>
          </a:p>
          <a:p>
            <a:pPr lvl="1">
              <a:buNone/>
            </a:pPr>
            <a:endParaRPr lang="en-US" sz="3600" dirty="0" smtClean="0"/>
          </a:p>
          <a:p>
            <a:pPr lvl="1">
              <a:buNone/>
            </a:pPr>
            <a:endParaRPr lang="en-US" sz="3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None/>
            </a:pPr>
            <a:r>
              <a:rPr lang="en-US" sz="4000" dirty="0" smtClean="0"/>
              <a:t>What it means to be part of Gods Family</a:t>
            </a:r>
          </a:p>
          <a:p>
            <a:pPr lvl="1">
              <a:buFont typeface="Arial" pitchFamily="34" charset="0"/>
              <a:buChar char="•"/>
            </a:pPr>
            <a:r>
              <a:rPr lang="en-US" sz="3600" b="1" dirty="0" smtClean="0">
                <a:solidFill>
                  <a:srgbClr val="FF0000"/>
                </a:solidFill>
              </a:rPr>
              <a:t>Family</a:t>
            </a:r>
            <a:r>
              <a:rPr lang="en-US" sz="3600" dirty="0"/>
              <a:t>:</a:t>
            </a:r>
            <a:r>
              <a:rPr lang="en-US" sz="3600" dirty="0" smtClean="0"/>
              <a:t> A Place to Belong</a:t>
            </a:r>
          </a:p>
          <a:p>
            <a:pPr lvl="1">
              <a:buFont typeface="Arial" pitchFamily="34" charset="0"/>
              <a:buChar char="•"/>
            </a:pPr>
            <a:r>
              <a:rPr lang="en-US" sz="3600" b="1" dirty="0" smtClean="0">
                <a:solidFill>
                  <a:srgbClr val="FF0000"/>
                </a:solidFill>
              </a:rPr>
              <a:t>Family</a:t>
            </a:r>
            <a:r>
              <a:rPr lang="en-US" sz="3600" dirty="0" smtClean="0"/>
              <a:t>: A Place of Sharing</a:t>
            </a:r>
          </a:p>
          <a:p>
            <a:pPr lvl="1">
              <a:buFont typeface="Arial" pitchFamily="34" charset="0"/>
              <a:buChar char="•"/>
            </a:pPr>
            <a:r>
              <a:rPr lang="en-US" sz="3600" b="1" dirty="0" smtClean="0">
                <a:solidFill>
                  <a:srgbClr val="FF0000"/>
                </a:solidFill>
              </a:rPr>
              <a:t>Family</a:t>
            </a:r>
            <a:r>
              <a:rPr lang="en-US" sz="3600" dirty="0" smtClean="0"/>
              <a:t>: A Place to Serve</a:t>
            </a:r>
          </a:p>
          <a:p>
            <a:pPr lvl="2">
              <a:buNone/>
            </a:pPr>
            <a:endParaRPr lang="en-US" sz="3200" dirty="0" smtClean="0"/>
          </a:p>
          <a:p>
            <a:pPr lvl="1">
              <a:buNone/>
            </a:pPr>
            <a:endParaRPr lang="en-US" sz="3600" dirty="0" smtClean="0"/>
          </a:p>
          <a:p>
            <a:pPr lvl="1">
              <a:buNone/>
            </a:pPr>
            <a:endParaRPr lang="en-US" sz="3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endParaRPr lang="en-US"/>
          </a:p>
        </p:txBody>
      </p:sp>
      <p:pic>
        <p:nvPicPr>
          <p:cNvPr id="4" name="Content Placeholder 3" descr="sam.jpg"/>
          <p:cNvPicPr>
            <a:picLocks noGrp="1" noChangeAspect="1"/>
          </p:cNvPicPr>
          <p:nvPr>
            <p:ph idx="1"/>
          </p:nvPr>
        </p:nvPicPr>
        <p:blipFill>
          <a:blip r:embed="rId2" cstate="print"/>
          <a:stretch>
            <a:fillRect/>
          </a:stretch>
        </p:blipFill>
        <p:spPr>
          <a:xfrm>
            <a:off x="609600" y="381001"/>
            <a:ext cx="7924800" cy="6096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None/>
            </a:pPr>
            <a:r>
              <a:rPr lang="en-US" sz="4000" dirty="0" smtClean="0"/>
              <a:t>What it means to be part of Gods Family</a:t>
            </a:r>
          </a:p>
          <a:p>
            <a:pPr lvl="1">
              <a:buFont typeface="Arial" pitchFamily="34" charset="0"/>
              <a:buChar char="•"/>
            </a:pPr>
            <a:r>
              <a:rPr lang="en-US" sz="3600" b="1" dirty="0" smtClean="0">
                <a:solidFill>
                  <a:srgbClr val="FF0000"/>
                </a:solidFill>
              </a:rPr>
              <a:t>Family</a:t>
            </a:r>
            <a:r>
              <a:rPr lang="en-US" sz="3600" dirty="0"/>
              <a:t>:</a:t>
            </a:r>
            <a:r>
              <a:rPr lang="en-US" sz="3600" dirty="0" smtClean="0"/>
              <a:t> A Place to Belong</a:t>
            </a:r>
          </a:p>
          <a:p>
            <a:pPr lvl="1">
              <a:buFont typeface="Arial" pitchFamily="34" charset="0"/>
              <a:buChar char="•"/>
            </a:pPr>
            <a:r>
              <a:rPr lang="en-US" sz="3600" b="1" dirty="0" smtClean="0">
                <a:solidFill>
                  <a:srgbClr val="FF0000"/>
                </a:solidFill>
              </a:rPr>
              <a:t>Family</a:t>
            </a:r>
            <a:r>
              <a:rPr lang="en-US" sz="3600" dirty="0" smtClean="0"/>
              <a:t>: A Place of Sharing</a:t>
            </a:r>
          </a:p>
          <a:p>
            <a:pPr lvl="1">
              <a:buFont typeface="Arial" pitchFamily="34" charset="0"/>
              <a:buChar char="•"/>
            </a:pPr>
            <a:r>
              <a:rPr lang="en-US" sz="3600" b="1" dirty="0" smtClean="0">
                <a:solidFill>
                  <a:srgbClr val="FF0000"/>
                </a:solidFill>
              </a:rPr>
              <a:t>Family</a:t>
            </a:r>
            <a:r>
              <a:rPr lang="en-US" sz="3600" dirty="0" smtClean="0"/>
              <a:t>: A Place to Serve</a:t>
            </a:r>
          </a:p>
          <a:p>
            <a:pPr lvl="1">
              <a:buFont typeface="Arial" pitchFamily="34" charset="0"/>
              <a:buChar char="•"/>
            </a:pPr>
            <a:r>
              <a:rPr lang="en-US" sz="3600" b="1" dirty="0" smtClean="0">
                <a:solidFill>
                  <a:srgbClr val="FF0000"/>
                </a:solidFill>
              </a:rPr>
              <a:t>Family</a:t>
            </a:r>
            <a:r>
              <a:rPr lang="en-US" sz="3600" dirty="0" smtClean="0"/>
              <a:t>: A Place to Love and Be Loved</a:t>
            </a:r>
            <a:endParaRPr lang="en-US" sz="3200" dirty="0" smtClean="0"/>
          </a:p>
          <a:p>
            <a:pPr lvl="2"/>
            <a:endParaRPr lang="en-US" sz="3200" dirty="0" smtClean="0"/>
          </a:p>
          <a:p>
            <a:pPr lvl="1">
              <a:buNone/>
            </a:pPr>
            <a:endParaRPr lang="en-US" sz="3600" dirty="0" smtClean="0"/>
          </a:p>
          <a:p>
            <a:pPr lvl="1">
              <a:buNone/>
            </a:pPr>
            <a:endParaRPr lang="en-US" sz="3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Content Placeholder 5" descr="churchFamily.jpg"/>
          <p:cNvPicPr>
            <a:picLocks noGrp="1" noChangeAspect="1"/>
          </p:cNvPicPr>
          <p:nvPr>
            <p:ph idx="1"/>
          </p:nvPr>
        </p:nvPicPr>
        <p:blipFill>
          <a:blip r:embed="rId2" cstate="print"/>
          <a:stretch>
            <a:fillRect/>
          </a:stretch>
        </p:blipFill>
        <p:spPr>
          <a:xfrm>
            <a:off x="-2" y="0"/>
            <a:ext cx="9134475"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239000" cy="655638"/>
          </a:xfrm>
        </p:spPr>
        <p:txBody>
          <a:bodyPr>
            <a:normAutofit fontScale="90000"/>
          </a:bodyPr>
          <a:lstStyle/>
          <a:p>
            <a:endParaRPr lang="en-US" dirty="0"/>
          </a:p>
        </p:txBody>
      </p:sp>
      <p:pic>
        <p:nvPicPr>
          <p:cNvPr id="4" name="Content Placeholder 3" descr="rockwell.jpg"/>
          <p:cNvPicPr>
            <a:picLocks noGrp="1" noChangeAspect="1"/>
          </p:cNvPicPr>
          <p:nvPr>
            <p:ph idx="1"/>
          </p:nvPr>
        </p:nvPicPr>
        <p:blipFill>
          <a:blip r:embed="rId2" cstate="print"/>
          <a:stretch>
            <a:fillRect/>
          </a:stretch>
        </p:blipFill>
        <p:spPr>
          <a:xfrm>
            <a:off x="609600" y="685800"/>
            <a:ext cx="8089900" cy="538556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Content Placeholder 6" descr="cheers.jpg"/>
          <p:cNvPicPr>
            <a:picLocks noGrp="1" noChangeAspect="1"/>
          </p:cNvPicPr>
          <p:nvPr>
            <p:ph sz="half" idx="1"/>
          </p:nvPr>
        </p:nvPicPr>
        <p:blipFill>
          <a:blip r:embed="rId3" cstate="print"/>
          <a:stretch>
            <a:fillRect/>
          </a:stretch>
        </p:blipFill>
        <p:spPr>
          <a:xfrm>
            <a:off x="1752600" y="381000"/>
            <a:ext cx="5934075" cy="3340037"/>
          </a:xfrm>
        </p:spPr>
      </p:pic>
      <p:sp>
        <p:nvSpPr>
          <p:cNvPr id="6" name="Content Placeholder 5"/>
          <p:cNvSpPr>
            <a:spLocks noGrp="1"/>
          </p:cNvSpPr>
          <p:nvPr>
            <p:ph sz="half" idx="2"/>
          </p:nvPr>
        </p:nvSpPr>
        <p:spPr>
          <a:xfrm>
            <a:off x="381000" y="4114800"/>
            <a:ext cx="8534400" cy="4495800"/>
          </a:xfrm>
        </p:spPr>
        <p:txBody>
          <a:bodyPr>
            <a:normAutofit/>
          </a:bodyPr>
          <a:lstStyle/>
          <a:p>
            <a:pPr>
              <a:buNone/>
            </a:pPr>
            <a:r>
              <a:rPr lang="en-US" dirty="0" smtClean="0"/>
              <a:t>  </a:t>
            </a:r>
            <a:r>
              <a:rPr lang="en-US" sz="3200" dirty="0" smtClean="0"/>
              <a:t>“</a:t>
            </a:r>
            <a:r>
              <a:rPr lang="en-US" i="1" dirty="0" smtClean="0"/>
              <a:t>Sometimes you want to go where everyone know your name and they’re always glad you came. You want to be where you can see our trouble are all the same. You want to be where everybody knows your name</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Kingdom (I </a:t>
            </a:r>
            <a:r>
              <a:rPr lang="en-US" sz="4000" dirty="0" err="1" smtClean="0"/>
              <a:t>Thes</a:t>
            </a:r>
            <a:r>
              <a:rPr lang="en-US" sz="4000" dirty="0" smtClean="0"/>
              <a:t> 2:12)</a:t>
            </a:r>
          </a:p>
          <a:p>
            <a:r>
              <a:rPr lang="en-US" sz="4000" dirty="0" smtClean="0"/>
              <a:t>Bride (Rev 18:23)</a:t>
            </a:r>
          </a:p>
          <a:p>
            <a:r>
              <a:rPr lang="en-US" sz="4000" dirty="0" smtClean="0"/>
              <a:t>Body (I </a:t>
            </a:r>
            <a:r>
              <a:rPr lang="en-US" sz="4000" dirty="0" err="1" smtClean="0"/>
              <a:t>Cor</a:t>
            </a:r>
            <a:r>
              <a:rPr lang="en-US" sz="4000" dirty="0" smtClean="0"/>
              <a:t> 12:12)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Family</a:t>
            </a:r>
          </a:p>
          <a:p>
            <a:pPr lvl="1">
              <a:buFont typeface="Arial" pitchFamily="34" charset="0"/>
              <a:buChar char="•"/>
            </a:pPr>
            <a:r>
              <a:rPr lang="en-US" sz="3600" dirty="0"/>
              <a:t> </a:t>
            </a:r>
            <a:r>
              <a:rPr lang="en-US" sz="3600" dirty="0" smtClean="0"/>
              <a:t>Born again (I Pet 1:23)</a:t>
            </a:r>
          </a:p>
          <a:p>
            <a:pPr lvl="1">
              <a:buNone/>
            </a:pPr>
            <a:endParaRPr lang="en-US" sz="3600" dirty="0" smtClean="0"/>
          </a:p>
          <a:p>
            <a:pPr lvl="1"/>
            <a:endParaRPr lang="en-US"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Family</a:t>
            </a:r>
          </a:p>
          <a:p>
            <a:pPr lvl="1">
              <a:buFont typeface="Arial" pitchFamily="34" charset="0"/>
              <a:buChar char="•"/>
            </a:pPr>
            <a:r>
              <a:rPr lang="en-US" sz="3600" dirty="0"/>
              <a:t> </a:t>
            </a:r>
            <a:r>
              <a:rPr lang="en-US" sz="3600" dirty="0" smtClean="0"/>
              <a:t>Born again (I Pet 1:23)</a:t>
            </a:r>
          </a:p>
          <a:p>
            <a:pPr lvl="1">
              <a:buFont typeface="Arial" pitchFamily="34" charset="0"/>
              <a:buChar char="•"/>
            </a:pPr>
            <a:r>
              <a:rPr lang="en-US" sz="3600" dirty="0" smtClean="0"/>
              <a:t>Adoption (Eph 1:5)</a:t>
            </a:r>
          </a:p>
          <a:p>
            <a:pPr lvl="1">
              <a:buNone/>
            </a:pPr>
            <a:endParaRPr lang="en-US" sz="3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Family</a:t>
            </a:r>
          </a:p>
          <a:p>
            <a:pPr lvl="1">
              <a:buFont typeface="Arial" pitchFamily="34" charset="0"/>
              <a:buChar char="•"/>
            </a:pPr>
            <a:r>
              <a:rPr lang="en-US" sz="3600" dirty="0"/>
              <a:t> </a:t>
            </a:r>
            <a:r>
              <a:rPr lang="en-US" sz="3600" dirty="0" smtClean="0"/>
              <a:t>Born again (I Pet 1:23)</a:t>
            </a:r>
          </a:p>
          <a:p>
            <a:pPr lvl="1">
              <a:buFont typeface="Arial" pitchFamily="34" charset="0"/>
              <a:buChar char="•"/>
            </a:pPr>
            <a:r>
              <a:rPr lang="en-US" sz="3600" dirty="0" smtClean="0"/>
              <a:t>Adoption (Eph 1:5)</a:t>
            </a:r>
          </a:p>
          <a:p>
            <a:pPr lvl="1">
              <a:buFont typeface="Arial" pitchFamily="34" charset="0"/>
              <a:buChar char="•"/>
            </a:pPr>
            <a:r>
              <a:rPr lang="en-US" sz="3600" dirty="0"/>
              <a:t> </a:t>
            </a:r>
            <a:r>
              <a:rPr lang="en-US" sz="3600" dirty="0" smtClean="0"/>
              <a:t>Father (I John 4:14)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Church as </a:t>
            </a:r>
            <a:r>
              <a:rPr lang="en-US" sz="4800" b="1" dirty="0" smtClean="0">
                <a:solidFill>
                  <a:srgbClr val="FF0000"/>
                </a:solidFill>
              </a:rPr>
              <a:t>Family</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Family</a:t>
            </a:r>
          </a:p>
          <a:p>
            <a:pPr lvl="1">
              <a:buFont typeface="Arial" pitchFamily="34" charset="0"/>
              <a:buChar char="•"/>
            </a:pPr>
            <a:r>
              <a:rPr lang="en-US" sz="3600" dirty="0"/>
              <a:t> </a:t>
            </a:r>
            <a:r>
              <a:rPr lang="en-US" sz="3600" dirty="0" smtClean="0"/>
              <a:t>Born again (I Pet 1:23)</a:t>
            </a:r>
          </a:p>
          <a:p>
            <a:pPr lvl="1">
              <a:buFont typeface="Arial" pitchFamily="34" charset="0"/>
              <a:buChar char="•"/>
            </a:pPr>
            <a:r>
              <a:rPr lang="en-US" sz="3600" dirty="0" smtClean="0"/>
              <a:t>Adoption (Eph 1:5)</a:t>
            </a:r>
          </a:p>
          <a:p>
            <a:pPr lvl="1">
              <a:buFont typeface="Arial" pitchFamily="34" charset="0"/>
              <a:buChar char="•"/>
            </a:pPr>
            <a:r>
              <a:rPr lang="en-US" sz="3600" dirty="0"/>
              <a:t> </a:t>
            </a:r>
            <a:r>
              <a:rPr lang="en-US" sz="3600" dirty="0" smtClean="0"/>
              <a:t>Father (I John 4:14)</a:t>
            </a:r>
          </a:p>
          <a:p>
            <a:pPr lvl="1">
              <a:buFont typeface="Arial" pitchFamily="34" charset="0"/>
              <a:buChar char="•"/>
            </a:pPr>
            <a:r>
              <a:rPr lang="en-US" sz="3600" dirty="0"/>
              <a:t> </a:t>
            </a:r>
            <a:r>
              <a:rPr lang="en-US" sz="3600" dirty="0" smtClean="0"/>
              <a:t>Children (Rom 8:16)</a:t>
            </a:r>
          </a:p>
          <a:p>
            <a:pPr lvl="1">
              <a:buNone/>
            </a:pPr>
            <a:endParaRPr lang="en-US" sz="3600" dirty="0" smtClean="0"/>
          </a:p>
          <a:p>
            <a:pPr lvl="1"/>
            <a:endParaRPr lang="en-US" sz="36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TotalTime>
  <Words>418</Words>
  <Application>Microsoft Office PowerPoint</Application>
  <PresentationFormat>On-screen Show (4:3)</PresentationFormat>
  <Paragraphs>85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Church as Family</vt:lpstr>
      <vt:lpstr>Church as Family</vt:lpstr>
      <vt:lpstr>Church as Family</vt:lpstr>
      <vt:lpstr>Church as Family</vt:lpstr>
      <vt:lpstr>Church as Family</vt:lpstr>
      <vt:lpstr>Church as Family</vt:lpstr>
      <vt:lpstr>Church as Family</vt:lpstr>
      <vt:lpstr>Church as Family</vt:lpstr>
      <vt:lpstr>Church as Family</vt:lpstr>
      <vt:lpstr>Church as Family</vt:lpstr>
      <vt:lpstr>Church as Family</vt:lpstr>
      <vt:lpstr>Church as Family</vt:lpstr>
      <vt:lpstr>Church as Family</vt:lpstr>
      <vt:lpstr>Church as Family</vt:lpstr>
      <vt:lpstr>Church as Family</vt:lpstr>
      <vt:lpstr>Church as Family</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Jerry</dc:creator>
  <cp:lastModifiedBy>Jerry</cp:lastModifiedBy>
  <cp:revision>3</cp:revision>
  <dcterms:created xsi:type="dcterms:W3CDTF">2017-04-29T22:33:11Z</dcterms:created>
  <dcterms:modified xsi:type="dcterms:W3CDTF">2017-04-30T10:23:56Z</dcterms:modified>
</cp:coreProperties>
</file>