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7" r:id="rId5"/>
    <p:sldId id="268" r:id="rId6"/>
    <p:sldId id="269" r:id="rId7"/>
    <p:sldId id="271" r:id="rId8"/>
    <p:sldId id="270" r:id="rId9"/>
    <p:sldId id="272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4/1/2017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4/1/2017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10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2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41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3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43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83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40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46" y="2064328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013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93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74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92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74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76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92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5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675"/>
              </a:spcBef>
              <a:buNone/>
              <a:defRPr sz="675"/>
            </a:lvl1pPr>
            <a:lvl2pPr marL="192867" indent="0">
              <a:buNone/>
              <a:defRPr sz="591"/>
            </a:lvl2pPr>
            <a:lvl3pPr marL="385735" indent="0">
              <a:buNone/>
              <a:defRPr sz="506"/>
            </a:lvl3pPr>
            <a:lvl4pPr marL="578601" indent="0">
              <a:buNone/>
              <a:defRPr sz="422"/>
            </a:lvl4pPr>
            <a:lvl5pPr marL="771467" indent="0">
              <a:buNone/>
              <a:defRPr sz="422"/>
            </a:lvl5pPr>
            <a:lvl6pPr marL="964334" indent="0">
              <a:buNone/>
              <a:defRPr sz="422"/>
            </a:lvl6pPr>
            <a:lvl7pPr marL="1157201" indent="0">
              <a:buNone/>
              <a:defRPr sz="422"/>
            </a:lvl7pPr>
            <a:lvl8pPr marL="1350068" indent="0">
              <a:buNone/>
              <a:defRPr sz="422"/>
            </a:lvl8pPr>
            <a:lvl9pPr marL="1542935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58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2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0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03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6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8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0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84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9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1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30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35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1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8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4/1/2017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1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t>4/1/2017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4/1/2017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6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Segoe Print" panose="02000600000000000000" pitchFamily="2" charset="0"/>
              </a:rPr>
              <a:t>Personal Evangelism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Segoe Print" panose="02000600000000000000" pitchFamily="2" charset="0"/>
              </a:rPr>
              <a:t>Excuses</a:t>
            </a:r>
            <a:r>
              <a:rPr lang="en-US" sz="3600" dirty="0">
                <a:latin typeface="Segoe Print" panose="02000600000000000000" pitchFamily="2" charset="0"/>
              </a:rPr>
              <a:t> We Make</a:t>
            </a: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333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“Isn’t that what we pay the preacher for?”</a:t>
            </a:r>
          </a:p>
          <a:p>
            <a:r>
              <a:rPr lang="en-US" sz="2400" dirty="0">
                <a:latin typeface="Segoe Print" panose="02000600000000000000" pitchFamily="2" charset="0"/>
              </a:rPr>
              <a:t>“I’m too shy to talk to people about religion.”</a:t>
            </a:r>
          </a:p>
          <a:p>
            <a:r>
              <a:rPr lang="en-US" sz="2400" dirty="0">
                <a:latin typeface="Segoe Print" panose="02000600000000000000" pitchFamily="2" charset="0"/>
              </a:rPr>
              <a:t>“I don’t know enough to study with others.”</a:t>
            </a:r>
          </a:p>
          <a:p>
            <a:r>
              <a:rPr lang="en-US" sz="2400" dirty="0">
                <a:latin typeface="Segoe Print" panose="02000600000000000000" pitchFamily="2" charset="0"/>
              </a:rPr>
              <a:t>“Isn’t my Godly life enough?”</a:t>
            </a:r>
          </a:p>
          <a:p>
            <a:r>
              <a:rPr lang="en-US" sz="2400" dirty="0">
                <a:latin typeface="Segoe Print" panose="02000600000000000000" pitchFamily="2" charset="0"/>
              </a:rPr>
              <a:t>“I really just don’t have enough time.”</a:t>
            </a:r>
          </a:p>
          <a:p>
            <a:r>
              <a:rPr lang="en-US" sz="2400" dirty="0">
                <a:latin typeface="Segoe Print" panose="02000600000000000000" pitchFamily="2" charset="0"/>
              </a:rPr>
              <a:t>“They wouldn’t be interested anyway.”</a:t>
            </a:r>
            <a:endParaRPr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Print" panose="02000600000000000000" pitchFamily="2" charset="0"/>
              </a:rPr>
              <a:t>“Isn’t that what we pay the preacher for?”</a:t>
            </a: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Yes it is! But how could you not talk about Jesus?	- 1 Peter 2:2-3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What are the greatest commands?				- Luke 10:25-37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The Great Commission.						- Matthew 28:18-20</a:t>
            </a:r>
          </a:p>
        </p:txBody>
      </p:sp>
    </p:spTree>
    <p:extLst>
      <p:ext uri="{BB962C8B-B14F-4D97-AF65-F5344CB8AC3E}">
        <p14:creationId xmlns:p14="http://schemas.microsoft.com/office/powerpoint/2010/main" val="14705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Print" panose="02000600000000000000" pitchFamily="2" charset="0"/>
              </a:rPr>
              <a:t>“I’m too shy to talk to people about religion.”</a:t>
            </a: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Imagine what Paul would say to us!				- Philippians 1:12-14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What do you think will happen?				- Acts 17:16-17, 30-34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What if their physical life was in danger?			- Romans 5:8-9			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Autofit/>
          </a:bodyPr>
          <a:lstStyle/>
          <a:p>
            <a:br>
              <a:rPr lang="en-US" sz="3600" dirty="0">
                <a:latin typeface="Segoe Print" panose="02000600000000000000" pitchFamily="2" charset="0"/>
              </a:rPr>
            </a:br>
            <a:r>
              <a:rPr lang="en-US" sz="3600" dirty="0">
                <a:latin typeface="Segoe Print" panose="02000600000000000000" pitchFamily="2" charset="0"/>
              </a:rPr>
              <a:t>“I don’t know enough to study with others.”</a:t>
            </a:r>
            <a:br>
              <a:rPr lang="en-US" sz="3600" dirty="0">
                <a:latin typeface="Segoe Print" panose="02000600000000000000" pitchFamily="2" charset="0"/>
              </a:rPr>
            </a:b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What are you going to do about it?				- Matthew 25:14-30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As long as you teach from the word, don’t worry!	- 2 Timothy 3:16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Ask for prayers!								- </a:t>
            </a:r>
            <a:r>
              <a:rPr lang="en-US" sz="2400" dirty="0" err="1">
                <a:latin typeface="Segoe Print" panose="02000600000000000000" pitchFamily="2" charset="0"/>
              </a:rPr>
              <a:t>Eph</a:t>
            </a:r>
            <a:r>
              <a:rPr lang="en-US" sz="2400" dirty="0">
                <a:latin typeface="Segoe Print" panose="02000600000000000000" pitchFamily="2" charset="0"/>
              </a:rPr>
              <a:t>, 6:18-19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Print" panose="02000600000000000000" pitchFamily="2" charset="0"/>
              </a:rPr>
              <a:t>“Isn’t my Godly life enough?”</a:t>
            </a:r>
            <a:endParaRPr lang="en-US" sz="3600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It is extremely important to let our actions shine.										- Philippians 2:14-15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What did Jesus do?							- He spent his whole life preaching!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Paul spoke up.								- Acts 17</a:t>
            </a:r>
          </a:p>
        </p:txBody>
      </p:sp>
    </p:spTree>
    <p:extLst>
      <p:ext uri="{BB962C8B-B14F-4D97-AF65-F5344CB8AC3E}">
        <p14:creationId xmlns:p14="http://schemas.microsoft.com/office/powerpoint/2010/main" val="11914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Print" panose="02000600000000000000" pitchFamily="2" charset="0"/>
              </a:rPr>
              <a:t>“I really just don’t have enough time.”</a:t>
            </a: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It doesn’t take much time to say little things to show God’s love.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You probably aren’t as busy as Paul was.			- 2 Corinthians 11:24-28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Make sacrifices if need be.						- Luke 14:25-27						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650" y="873126"/>
            <a:ext cx="7886700" cy="1325563"/>
          </a:xfrm>
        </p:spPr>
        <p:txBody>
          <a:bodyPr>
            <a:noAutofit/>
          </a:bodyPr>
          <a:lstStyle/>
          <a:p>
            <a:br>
              <a:rPr lang="en-US" sz="3600" dirty="0">
                <a:latin typeface="Segoe Print" panose="02000600000000000000" pitchFamily="2" charset="0"/>
              </a:rPr>
            </a:br>
            <a:r>
              <a:rPr lang="en-US" sz="3600" dirty="0">
                <a:latin typeface="Segoe Print" panose="02000600000000000000" pitchFamily="2" charset="0"/>
              </a:rPr>
              <a:t>“They wouldn’t be interested anyway.”</a:t>
            </a:r>
            <a:br>
              <a:rPr lang="en-US" sz="3600" dirty="0">
                <a:latin typeface="Segoe Print" panose="02000600000000000000" pitchFamily="2" charset="0"/>
              </a:rPr>
            </a:br>
            <a:endParaRPr sz="3600" dirty="0">
              <a:latin typeface="Segoe Print" panose="020006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28650" y="2460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Segoe Print" panose="02000600000000000000" pitchFamily="2" charset="0"/>
              </a:rPr>
              <a:t>Who are we to judge who would follow Jesus?	-1 Corinthians 6:9-11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The gospel is for sinners!						- Mark 2:17</a:t>
            </a:r>
          </a:p>
          <a:p>
            <a:endParaRPr lang="en-US" sz="2400" dirty="0">
              <a:latin typeface="Segoe Print" panose="02000600000000000000" pitchFamily="2" charset="0"/>
            </a:endParaRPr>
          </a:p>
          <a:p>
            <a:r>
              <a:rPr lang="en-US" sz="2400" dirty="0">
                <a:latin typeface="Segoe Print" panose="02000600000000000000" pitchFamily="2" charset="0"/>
              </a:rPr>
              <a:t>God loves them.								- Romans 5:8-9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83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Need The Lord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173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Print</vt:lpstr>
      <vt:lpstr>Office Theme</vt:lpstr>
      <vt:lpstr>Nature Illustration 16x9</vt:lpstr>
      <vt:lpstr>Personal Evangelism </vt:lpstr>
      <vt:lpstr>Excuses We Make</vt:lpstr>
      <vt:lpstr>“Isn’t that what we pay the preacher for?”</vt:lpstr>
      <vt:lpstr>“I’m too shy to talk to people about religion.”</vt:lpstr>
      <vt:lpstr> “I don’t know enough to study with others.” </vt:lpstr>
      <vt:lpstr>“Isn’t my Godly life enough?”</vt:lpstr>
      <vt:lpstr>“I really just don’t have enough time.”</vt:lpstr>
      <vt:lpstr> “They wouldn’t be interested anyway.” </vt:lpstr>
      <vt:lpstr>People Need The Lord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Evangelism</dc:title>
  <dc:creator>Logan Samons</dc:creator>
  <cp:lastModifiedBy>Logan Samons</cp:lastModifiedBy>
  <cp:revision>27</cp:revision>
  <dcterms:created xsi:type="dcterms:W3CDTF">2017-04-01T13:27:28Z</dcterms:created>
  <dcterms:modified xsi:type="dcterms:W3CDTF">2017-04-02T03:48:40Z</dcterms:modified>
</cp:coreProperties>
</file>