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E22"/>
    <a:srgbClr val="F0F5E4"/>
    <a:srgbClr val="698070"/>
    <a:srgbClr val="3F2A1F"/>
    <a:srgbClr val="C5B6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68168" y="5171344"/>
            <a:ext cx="3020052" cy="37353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68168" y="5171344"/>
            <a:ext cx="3020052" cy="37353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79910" y="2010360"/>
            <a:ext cx="5596920" cy="2871941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1328" y="475356"/>
            <a:ext cx="5878810" cy="59000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1328" y="475356"/>
            <a:ext cx="5878810" cy="59000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1328" y="475356"/>
            <a:ext cx="5878810" cy="59000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9536" y="5149689"/>
            <a:ext cx="2119671" cy="10893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475357"/>
            <a:ext cx="8160063" cy="457328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7"/>
            <a:ext cx="8159750" cy="1013884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475357"/>
            <a:ext cx="8160063" cy="589202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F2A1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0F5E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0F5E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F5E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F5E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F5E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698070"/>
                </a:solidFill>
              </a:rPr>
              <a:t>Luke 12:35-47</a:t>
            </a:r>
            <a:endParaRPr lang="en-US" sz="2800" dirty="0">
              <a:solidFill>
                <a:srgbClr val="69807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Living as a </a:t>
            </a:r>
            <a:br>
              <a:rPr lang="en-US" sz="6600" b="1" dirty="0" smtClean="0"/>
            </a:br>
            <a:r>
              <a:rPr lang="en-US" sz="6600" b="1" dirty="0" smtClean="0"/>
              <a:t>Prepared People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="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Jesus encouraged his disciples to be a prepared and watchful people.</a:t>
            </a:r>
          </a:p>
          <a:p>
            <a:pPr lvl="2" indent="-457200">
              <a:buSzPct val="50000"/>
              <a:buFont typeface="Wingdings" pitchFamily="2" charset="2"/>
              <a:buChar char="§"/>
            </a:pPr>
            <a:r>
              <a:rPr lang="en-US" dirty="0" smtClean="0"/>
              <a:t>Parable of Expectant Servant </a:t>
            </a:r>
            <a:r>
              <a:rPr lang="en-US" dirty="0" smtClean="0"/>
              <a:t>(</a:t>
            </a:r>
            <a:r>
              <a:rPr lang="en-US" dirty="0" err="1" smtClean="0"/>
              <a:t>Lk</a:t>
            </a:r>
            <a:r>
              <a:rPr lang="en-US" dirty="0" smtClean="0"/>
              <a:t> 12:35-40)</a:t>
            </a:r>
          </a:p>
          <a:p>
            <a:pPr lvl="2" indent="-457200">
              <a:buSzPct val="50000"/>
              <a:buFont typeface="Wingdings" pitchFamily="2" charset="2"/>
              <a:buChar char="§"/>
            </a:pPr>
            <a:r>
              <a:rPr lang="en-US" dirty="0" smtClean="0"/>
              <a:t>Parable of Faithful Stewart (</a:t>
            </a:r>
            <a:r>
              <a:rPr lang="en-US" dirty="0" err="1" smtClean="0"/>
              <a:t>Lk</a:t>
            </a:r>
            <a:r>
              <a:rPr lang="en-US" dirty="0" smtClean="0"/>
              <a:t> 12:41-47)</a:t>
            </a:r>
          </a:p>
          <a:p>
            <a:pPr lvl="2" indent="-457200">
              <a:buSzPct val="50000"/>
              <a:buFont typeface="Wingdings" pitchFamily="2" charset="2"/>
              <a:buChar char="§"/>
            </a:pPr>
            <a:r>
              <a:rPr lang="en-US" dirty="0" smtClean="0"/>
              <a:t>Parable of Ten Virgins </a:t>
            </a:r>
            <a:r>
              <a:rPr lang="en-US" dirty="0" smtClean="0"/>
              <a:t>    (</a:t>
            </a:r>
            <a:r>
              <a:rPr lang="en-US" dirty="0" smtClean="0"/>
              <a:t>Mt. 25:1-13)</a:t>
            </a:r>
          </a:p>
          <a:p>
            <a:pPr lvl="2" indent="-457200">
              <a:buSzPct val="50000"/>
              <a:buFont typeface="Wingdings" pitchFamily="2" charset="2"/>
              <a:buChar char="§"/>
            </a:pPr>
            <a:r>
              <a:rPr lang="en-US" dirty="0" smtClean="0"/>
              <a:t>Illustration of days of Noah                (Mt. 24:36-44)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Living as a Prepared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People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The N.T. writers continued Jesus’ encouragemen</a:t>
            </a:r>
            <a:r>
              <a:rPr lang="en-US" dirty="0" smtClean="0"/>
              <a:t>t to be watchful and prepared.</a:t>
            </a:r>
            <a:endParaRPr lang="en-US" dirty="0" smtClean="0"/>
          </a:p>
          <a:p>
            <a:pPr lvl="1"/>
            <a:r>
              <a:rPr lang="en-US" dirty="0" smtClean="0"/>
              <a:t>Phil 3:20</a:t>
            </a:r>
          </a:p>
          <a:p>
            <a:pPr lvl="1"/>
            <a:r>
              <a:rPr lang="en-US" dirty="0" smtClean="0"/>
              <a:t>Heb 9:28</a:t>
            </a:r>
          </a:p>
          <a:p>
            <a:pPr lvl="1"/>
            <a:r>
              <a:rPr lang="en-US" dirty="0" smtClean="0"/>
              <a:t>James 5:7-8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Living as a Prepared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People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How can we be a Prepared People?</a:t>
            </a:r>
            <a:endParaRPr lang="en-US" sz="4400" b="1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Living as a Prepared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People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Preparation begins with Obedience.</a:t>
            </a:r>
          </a:p>
          <a:p>
            <a:pPr lvl="1"/>
            <a:r>
              <a:rPr lang="en-US" dirty="0" smtClean="0"/>
              <a:t>We avoid condemnation through obedience.            (II Thess. 1:6-10)</a:t>
            </a:r>
            <a:endParaRPr lang="en-US" dirty="0" smtClean="0"/>
          </a:p>
          <a:p>
            <a:pPr lvl="1"/>
            <a:r>
              <a:rPr lang="en-US" dirty="0" smtClean="0"/>
              <a:t>We receive the guarantee of inheritance after obedience. (Eph. 1:13-14)</a:t>
            </a:r>
          </a:p>
          <a:p>
            <a:pPr lvl="1"/>
            <a:r>
              <a:rPr lang="en-US" dirty="0" smtClean="0"/>
              <a:t>Justification at judgment only comes through obedience. (I Pet. 4:17)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Living as a Prepared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People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Preparation continues by being Faithful</a:t>
            </a:r>
          </a:p>
          <a:p>
            <a:pPr lvl="1"/>
            <a:r>
              <a:rPr lang="en-US" dirty="0" smtClean="0"/>
              <a:t>Paul encouraged Timothy to continue in his faithfulness.  (I Tim 4:16)</a:t>
            </a:r>
          </a:p>
          <a:p>
            <a:pPr lvl="1"/>
            <a:r>
              <a:rPr lang="en-US" dirty="0" smtClean="0"/>
              <a:t>The Hebrew writer admonishes his readers to continue in the things that they had heard.           (Heb 2:1-3)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Living as a Prepared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People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Preparation is perfected through Diligence</a:t>
            </a:r>
          </a:p>
          <a:p>
            <a:pPr lvl="1"/>
            <a:r>
              <a:rPr lang="en-US" dirty="0" smtClean="0"/>
              <a:t>Diligence in seeking God and His Kingdom.         (Heb 11:6; Matt 6:33)</a:t>
            </a:r>
          </a:p>
          <a:p>
            <a:pPr lvl="1"/>
            <a:r>
              <a:rPr lang="en-US" dirty="0" smtClean="0"/>
              <a:t>Diligence in our Spiritual Growth (II Pet 1:5-11)</a:t>
            </a:r>
          </a:p>
          <a:p>
            <a:pPr lvl="1"/>
            <a:r>
              <a:rPr lang="en-US" dirty="0" smtClean="0"/>
              <a:t>Being diligent to demonstrate Holiness and Godliness in our daily conduct. (II Pet 3:11-14; </a:t>
            </a:r>
            <a:r>
              <a:rPr lang="en-US" dirty="0" smtClean="0"/>
              <a:t> </a:t>
            </a:r>
            <a:r>
              <a:rPr lang="en-US" dirty="0" smtClean="0"/>
              <a:t>  Phil 1:27; I Pet 3:15)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Living as a Prepared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People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If we will be a Prepared People, we have the Preparation of God that awaits us.</a:t>
            </a:r>
          </a:p>
          <a:p>
            <a:pPr lvl="1"/>
            <a:r>
              <a:rPr lang="en-US" dirty="0" smtClean="0"/>
              <a:t>Hebrews 11:16</a:t>
            </a:r>
          </a:p>
          <a:p>
            <a:pPr lvl="1"/>
            <a:r>
              <a:rPr lang="en-US" dirty="0" smtClean="0"/>
              <a:t>John 14:2-3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Living as a Prepared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People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442E22"/>
                </a:solidFill>
              </a:rPr>
              <a:t>Are you Prepared?</a:t>
            </a:r>
            <a:endParaRPr lang="en-US" dirty="0">
              <a:solidFill>
                <a:srgbClr val="442E2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latin typeface="+mn-lt"/>
              </a:rPr>
              <a:t>Living as a Prepared People</a:t>
            </a:r>
            <a:endParaRPr lang="en-US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271</TotalTime>
  <Words>277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Living as a  Prepared People</vt:lpstr>
      <vt:lpstr>Living as a Prepared  People</vt:lpstr>
      <vt:lpstr>Living as a Prepared  People</vt:lpstr>
      <vt:lpstr>Living as a Prepared  People</vt:lpstr>
      <vt:lpstr>Living as a Prepared  People</vt:lpstr>
      <vt:lpstr>Living as a Prepared  People</vt:lpstr>
      <vt:lpstr>Living as a Prepared  People</vt:lpstr>
      <vt:lpstr>Living as a Prepared  People</vt:lpstr>
      <vt:lpstr>Living as a Prepared People</vt:lpstr>
    </vt:vector>
  </TitlesOfParts>
  <Company>RT Creative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ADMINIBM</cp:lastModifiedBy>
  <cp:revision>53</cp:revision>
  <dcterms:created xsi:type="dcterms:W3CDTF">2014-03-26T14:03:34Z</dcterms:created>
  <dcterms:modified xsi:type="dcterms:W3CDTF">2017-03-19T01:40:01Z</dcterms:modified>
</cp:coreProperties>
</file>