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1" r:id="rId6"/>
    <p:sldId id="263" r:id="rId7"/>
    <p:sldId id="264" r:id="rId8"/>
    <p:sldId id="265" r:id="rId9"/>
    <p:sldId id="271"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11448-A15A-4BD0-B818-B257104EFB6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265601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11448-A15A-4BD0-B818-B257104EFB6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140423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11448-A15A-4BD0-B818-B257104EFB6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9001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11448-A15A-4BD0-B818-B257104EFB6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380377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11448-A15A-4BD0-B818-B257104EFB61}" type="datetimeFigureOut">
              <a:rPr lang="en-US" smtClean="0"/>
              <a:t>4/2/2017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34765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11448-A15A-4BD0-B818-B257104EFB6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47837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11448-A15A-4BD0-B818-B257104EFB61}" type="datetimeFigureOut">
              <a:rPr lang="en-US" smtClean="0"/>
              <a:t>4/2/2017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376542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11448-A15A-4BD0-B818-B257104EFB61}" type="datetimeFigureOut">
              <a:rPr lang="en-US" smtClean="0"/>
              <a:t>4/2/2017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34307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11448-A15A-4BD0-B818-B257104EFB61}" type="datetimeFigureOut">
              <a:rPr lang="en-US" smtClean="0"/>
              <a:t>4/2/2017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36928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11448-A15A-4BD0-B818-B257104EFB6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264417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11448-A15A-4BD0-B818-B257104EFB61}" type="datetimeFigureOut">
              <a:rPr lang="en-US" smtClean="0"/>
              <a:t>4/2/2017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5CA21-0712-4BEC-BC75-D2114AC49FCF}" type="slidenum">
              <a:rPr lang="en-US" smtClean="0"/>
              <a:t>‹#›</a:t>
            </a:fld>
            <a:endParaRPr lang="en-US"/>
          </a:p>
        </p:txBody>
      </p:sp>
    </p:spTree>
    <p:extLst>
      <p:ext uri="{BB962C8B-B14F-4D97-AF65-F5344CB8AC3E}">
        <p14:creationId xmlns:p14="http://schemas.microsoft.com/office/powerpoint/2010/main" val="240090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11448-A15A-4BD0-B818-B257104EFB61}" type="datetimeFigureOut">
              <a:rPr lang="en-US" smtClean="0"/>
              <a:t>4/2/2017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5CA21-0712-4BEC-BC75-D2114AC49FCF}" type="slidenum">
              <a:rPr lang="en-US" smtClean="0"/>
              <a:t>‹#›</a:t>
            </a:fld>
            <a:endParaRPr lang="en-US"/>
          </a:p>
        </p:txBody>
      </p:sp>
    </p:spTree>
    <p:extLst>
      <p:ext uri="{BB962C8B-B14F-4D97-AF65-F5344CB8AC3E}">
        <p14:creationId xmlns:p14="http://schemas.microsoft.com/office/powerpoint/2010/main" val="102389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60400" y="2693987"/>
            <a:ext cx="7772400" cy="1470025"/>
          </a:xfrm>
        </p:spPr>
        <p:txBody>
          <a:bodyPr/>
          <a:lstStyle/>
          <a:p>
            <a:r>
              <a:rPr lang="en-US" b="1" dirty="0" smtClean="0">
                <a:latin typeface="Cooper Black" panose="0208090404030B020404" pitchFamily="18" charset="0"/>
              </a:rPr>
              <a:t>OPEN YOUR EYES AND SEE HIS GREAT MIGHT!</a:t>
            </a:r>
            <a:endParaRPr lang="en-US" b="1" dirty="0">
              <a:latin typeface="Cooper Black" panose="0208090404030B0204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382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a:bodyPr>
          <a:lstStyle/>
          <a:p>
            <a:r>
              <a:rPr lang="en-US" sz="6600" dirty="0" smtClean="0">
                <a:latin typeface="Cooper Black" panose="0208090404030B020404" pitchFamily="18" charset="0"/>
              </a:rPr>
              <a:t>Isaiah Saw God</a:t>
            </a:r>
            <a:endParaRPr lang="en-US" sz="6600" dirty="0">
              <a:latin typeface="Cooper Black" panose="0208090404030B020404" pitchFamily="18" charset="0"/>
            </a:endParaRPr>
          </a:p>
        </p:txBody>
      </p:sp>
      <p:sp>
        <p:nvSpPr>
          <p:cNvPr id="5" name="Subtitle 4"/>
          <p:cNvSpPr>
            <a:spLocks noGrp="1"/>
          </p:cNvSpPr>
          <p:nvPr>
            <p:ph type="subTitle" idx="1"/>
          </p:nvPr>
        </p:nvSpPr>
        <p:spPr/>
        <p:txBody>
          <a:bodyPr/>
          <a:lstStyle/>
          <a:p>
            <a:r>
              <a:rPr lang="en-US" dirty="0" smtClean="0"/>
              <a:t>6:1-4</a:t>
            </a:r>
            <a:endParaRPr lang="en-US" dirty="0"/>
          </a:p>
        </p:txBody>
      </p:sp>
    </p:spTree>
    <p:extLst>
      <p:ext uri="{BB962C8B-B14F-4D97-AF65-F5344CB8AC3E}">
        <p14:creationId xmlns:p14="http://schemas.microsoft.com/office/powerpoint/2010/main" val="90047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fontScale="90000"/>
          </a:bodyPr>
          <a:lstStyle/>
          <a:p>
            <a:r>
              <a:rPr lang="en-US" sz="6600" dirty="0" smtClean="0">
                <a:latin typeface="Cooper Black" panose="0208090404030B020404" pitchFamily="18" charset="0"/>
              </a:rPr>
              <a:t>Isaiah Saw Himself</a:t>
            </a:r>
            <a:endParaRPr lang="en-US" sz="6600" dirty="0">
              <a:latin typeface="Cooper Black" panose="0208090404030B020404" pitchFamily="18" charset="0"/>
            </a:endParaRPr>
          </a:p>
        </p:txBody>
      </p:sp>
      <p:sp>
        <p:nvSpPr>
          <p:cNvPr id="5" name="Subtitle 4"/>
          <p:cNvSpPr>
            <a:spLocks noGrp="1"/>
          </p:cNvSpPr>
          <p:nvPr>
            <p:ph type="subTitle" idx="1"/>
          </p:nvPr>
        </p:nvSpPr>
        <p:spPr/>
        <p:txBody>
          <a:bodyPr/>
          <a:lstStyle/>
          <a:p>
            <a:r>
              <a:rPr lang="en-US" dirty="0" smtClean="0"/>
              <a:t>6:5</a:t>
            </a:r>
            <a:endParaRPr lang="en-US" dirty="0"/>
          </a:p>
        </p:txBody>
      </p:sp>
    </p:spTree>
    <p:extLst>
      <p:ext uri="{BB962C8B-B14F-4D97-AF65-F5344CB8AC3E}">
        <p14:creationId xmlns:p14="http://schemas.microsoft.com/office/powerpoint/2010/main" val="330692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fontScale="90000"/>
          </a:bodyPr>
          <a:lstStyle/>
          <a:p>
            <a:r>
              <a:rPr lang="en-US" sz="6600" dirty="0" smtClean="0">
                <a:latin typeface="Cooper Black" panose="0208090404030B020404" pitchFamily="18" charset="0"/>
              </a:rPr>
              <a:t>God Cleanses Isaiah</a:t>
            </a:r>
            <a:endParaRPr lang="en-US" sz="6600" dirty="0">
              <a:latin typeface="Cooper Black" panose="0208090404030B020404" pitchFamily="18" charset="0"/>
            </a:endParaRPr>
          </a:p>
        </p:txBody>
      </p:sp>
      <p:sp>
        <p:nvSpPr>
          <p:cNvPr id="5" name="Subtitle 4"/>
          <p:cNvSpPr>
            <a:spLocks noGrp="1"/>
          </p:cNvSpPr>
          <p:nvPr>
            <p:ph type="subTitle" idx="1"/>
          </p:nvPr>
        </p:nvSpPr>
        <p:spPr/>
        <p:txBody>
          <a:bodyPr/>
          <a:lstStyle/>
          <a:p>
            <a:r>
              <a:rPr lang="en-US" dirty="0" smtClean="0"/>
              <a:t>6:6-7</a:t>
            </a:r>
            <a:endParaRPr lang="en-US" dirty="0"/>
          </a:p>
        </p:txBody>
      </p:sp>
    </p:spTree>
    <p:extLst>
      <p:ext uri="{BB962C8B-B14F-4D97-AF65-F5344CB8AC3E}">
        <p14:creationId xmlns:p14="http://schemas.microsoft.com/office/powerpoint/2010/main" val="415551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p:txBody>
          <a:bodyPr>
            <a:normAutofit fontScale="90000"/>
          </a:bodyPr>
          <a:lstStyle/>
          <a:p>
            <a:r>
              <a:rPr lang="en-US" sz="6600" dirty="0" smtClean="0">
                <a:latin typeface="Cooper Black" panose="0208090404030B020404" pitchFamily="18" charset="0"/>
              </a:rPr>
              <a:t>Isaiah Answers God’s Call</a:t>
            </a:r>
            <a:endParaRPr lang="en-US" sz="6600" dirty="0">
              <a:latin typeface="Cooper Black" panose="0208090404030B020404" pitchFamily="18" charset="0"/>
            </a:endParaRPr>
          </a:p>
        </p:txBody>
      </p:sp>
      <p:sp>
        <p:nvSpPr>
          <p:cNvPr id="5" name="Subtitle 4"/>
          <p:cNvSpPr>
            <a:spLocks noGrp="1"/>
          </p:cNvSpPr>
          <p:nvPr>
            <p:ph type="subTitle" idx="1"/>
          </p:nvPr>
        </p:nvSpPr>
        <p:spPr/>
        <p:txBody>
          <a:bodyPr/>
          <a:lstStyle/>
          <a:p>
            <a:r>
              <a:rPr lang="en-US" dirty="0" smtClean="0"/>
              <a:t>6:8</a:t>
            </a:r>
            <a:endParaRPr lang="en-US" dirty="0"/>
          </a:p>
        </p:txBody>
      </p:sp>
    </p:spTree>
    <p:extLst>
      <p:ext uri="{BB962C8B-B14F-4D97-AF65-F5344CB8AC3E}">
        <p14:creationId xmlns:p14="http://schemas.microsoft.com/office/powerpoint/2010/main" val="73765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latin typeface="Cooper Black" panose="0208090404030B020404" pitchFamily="18" charset="0"/>
              </a:rPr>
              <a:t>God Is Calling You</a:t>
            </a:r>
            <a:endParaRPr lang="en-US" dirty="0">
              <a:latin typeface="Cooper Black" panose="0208090404030B020404" pitchFamily="18" charset="0"/>
            </a:endParaRPr>
          </a:p>
        </p:txBody>
      </p:sp>
      <p:sp>
        <p:nvSpPr>
          <p:cNvPr id="4" name="Subtitle 3"/>
          <p:cNvSpPr>
            <a:spLocks noGrp="1"/>
          </p:cNvSpPr>
          <p:nvPr>
            <p:ph type="subTitle" idx="1"/>
          </p:nvPr>
        </p:nvSpPr>
        <p:spPr/>
        <p:txBody>
          <a:bodyPr/>
          <a:lstStyle/>
          <a:p>
            <a:r>
              <a:rPr lang="en-US" dirty="0" smtClean="0">
                <a:solidFill>
                  <a:schemeClr val="tx1"/>
                </a:solidFill>
              </a:rPr>
              <a:t>Do You Truly See Him?</a:t>
            </a:r>
            <a:endParaRPr lang="en-US" dirty="0">
              <a:solidFill>
                <a:schemeClr val="tx1"/>
              </a:solidFill>
            </a:endParaRPr>
          </a:p>
        </p:txBody>
      </p:sp>
    </p:spTree>
    <p:extLst>
      <p:ext uri="{BB962C8B-B14F-4D97-AF65-F5344CB8AC3E}">
        <p14:creationId xmlns:p14="http://schemas.microsoft.com/office/powerpoint/2010/main" val="8906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normAutofit fontScale="90000"/>
          </a:bodyPr>
          <a:lstStyle/>
          <a:p>
            <a:r>
              <a:rPr lang="en-US" dirty="0" smtClean="0">
                <a:latin typeface="Cooper Black" panose="0208090404030B020404" pitchFamily="18" charset="0"/>
              </a:rPr>
              <a:t>Jeremiah 10:6-7, 10, 12-13, 15</a:t>
            </a:r>
            <a:endParaRPr lang="en-US" dirty="0">
              <a:latin typeface="Cooper Black" panose="0208090404030B020404" pitchFamily="18" charset="0"/>
            </a:endParaRPr>
          </a:p>
        </p:txBody>
      </p:sp>
      <p:sp>
        <p:nvSpPr>
          <p:cNvPr id="7" name="Content Placeholder 6"/>
          <p:cNvSpPr>
            <a:spLocks noGrp="1"/>
          </p:cNvSpPr>
          <p:nvPr>
            <p:ph idx="1"/>
          </p:nvPr>
        </p:nvSpPr>
        <p:spPr/>
        <p:txBody>
          <a:bodyPr>
            <a:normAutofit fontScale="85000" lnSpcReduction="20000"/>
          </a:bodyPr>
          <a:lstStyle/>
          <a:p>
            <a:pPr marL="0" indent="0">
              <a:buNone/>
            </a:pPr>
            <a:r>
              <a:rPr lang="en-US" dirty="0"/>
              <a:t>Lord, there is no one like you!  For you are great, and your name is full of power.  Who would not fear you, O king of nations?  That title belongs to you alone!  Among all the wise people of the earth and in all the kingdoms of the world, there is no one like you!  But the Lord is the only true God.  He is the living God and the everlasting King!  The whole earth trembles at his anger.  The nations cannot stand up to his wrath.  But the Lord made the earth by his power, and he preserves it by his wisdom.  With his own understanding he stretched out the heavens.  When he speaks in the thunder, the heavens roar with rain and releases the wind from his storehouses.  He is the creator of everything that exists.</a:t>
            </a:r>
          </a:p>
        </p:txBody>
      </p:sp>
    </p:spTree>
    <p:extLst>
      <p:ext uri="{BB962C8B-B14F-4D97-AF65-F5344CB8AC3E}">
        <p14:creationId xmlns:p14="http://schemas.microsoft.com/office/powerpoint/2010/main" val="36393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000" dirty="0" smtClean="0">
                <a:latin typeface="Cooper Black" panose="0208090404030B020404" pitchFamily="18" charset="0"/>
              </a:rPr>
              <a:t>Genesis 1</a:t>
            </a:r>
            <a:endParaRPr lang="en-US" sz="4000" dirty="0">
              <a:latin typeface="Cooper Black" panose="0208090404030B020404" pitchFamily="18" charset="0"/>
            </a:endParaRPr>
          </a:p>
        </p:txBody>
      </p:sp>
      <p:sp>
        <p:nvSpPr>
          <p:cNvPr id="5" name="Content Placeholder 4"/>
          <p:cNvSpPr>
            <a:spLocks noGrp="1"/>
          </p:cNvSpPr>
          <p:nvPr>
            <p:ph idx="1"/>
          </p:nvPr>
        </p:nvSpPr>
        <p:spPr/>
        <p:txBody>
          <a:bodyPr>
            <a:normAutofit fontScale="77500" lnSpcReduction="20000"/>
          </a:bodyPr>
          <a:lstStyle/>
          <a:p>
            <a:pPr marL="0" indent="0">
              <a:buNone/>
            </a:pPr>
            <a:r>
              <a:rPr lang="en-US" dirty="0"/>
              <a:t>In the beginning God created the heaven and the earth.  And God said, Let there be light: and there was light.  Then God said, Let there be a space between the waters: and </a:t>
            </a:r>
            <a:r>
              <a:rPr lang="en-US" dirty="0" smtClean="0"/>
              <a:t>it was so</a:t>
            </a:r>
            <a:r>
              <a:rPr lang="en-US" dirty="0" smtClean="0"/>
              <a:t>.  </a:t>
            </a:r>
            <a:r>
              <a:rPr lang="en-US" dirty="0"/>
              <a:t>Then God said, Let the waters beneath the sky flow together into one place, so dry ground may appear.  And </a:t>
            </a:r>
            <a:r>
              <a:rPr lang="en-US" dirty="0" smtClean="0"/>
              <a:t>it was so</a:t>
            </a:r>
            <a:r>
              <a:rPr lang="en-US" dirty="0" smtClean="0"/>
              <a:t>.  </a:t>
            </a:r>
            <a:r>
              <a:rPr lang="en-US" dirty="0"/>
              <a:t>And God said, Let the land sprout with vegetation, and </a:t>
            </a:r>
            <a:r>
              <a:rPr lang="en-US" dirty="0" smtClean="0"/>
              <a:t>it was so</a:t>
            </a:r>
            <a:r>
              <a:rPr lang="en-US" dirty="0" smtClean="0"/>
              <a:t>.  </a:t>
            </a:r>
            <a:r>
              <a:rPr lang="en-US" dirty="0"/>
              <a:t>Then God said, Let lights appear in the sky to separate the day from the night, and </a:t>
            </a:r>
            <a:r>
              <a:rPr lang="en-US" dirty="0" smtClean="0"/>
              <a:t>it was so</a:t>
            </a:r>
            <a:r>
              <a:rPr lang="en-US" dirty="0" smtClean="0"/>
              <a:t>.  </a:t>
            </a:r>
            <a:r>
              <a:rPr lang="en-US" dirty="0"/>
              <a:t>Then God said, Let the waters swarm with fish and other life and let the skies be filled with birds of every kind.  Then God said, Let the earth produce every kind of animal, and </a:t>
            </a:r>
            <a:r>
              <a:rPr lang="en-US" dirty="0" smtClean="0"/>
              <a:t>it was so</a:t>
            </a:r>
            <a:r>
              <a:rPr lang="en-US" dirty="0" smtClean="0"/>
              <a:t>.  </a:t>
            </a:r>
            <a:r>
              <a:rPr lang="en-US" dirty="0"/>
              <a:t>Then God said, Let us make human beings in our image, so God created human beings!</a:t>
            </a:r>
          </a:p>
        </p:txBody>
      </p:sp>
    </p:spTree>
    <p:extLst>
      <p:ext uri="{BB962C8B-B14F-4D97-AF65-F5344CB8AC3E}">
        <p14:creationId xmlns:p14="http://schemas.microsoft.com/office/powerpoint/2010/main" val="3639334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000" dirty="0" smtClean="0">
                <a:latin typeface="Cooper Black" panose="0208090404030B020404" pitchFamily="18" charset="0"/>
              </a:rPr>
              <a:t>Isaiah 45:6-7</a:t>
            </a:r>
            <a:endParaRPr lang="en-US" sz="4000" dirty="0">
              <a:latin typeface="Cooper Black" panose="0208090404030B020404" pitchFamily="18" charset="0"/>
            </a:endParaRPr>
          </a:p>
        </p:txBody>
      </p:sp>
      <p:sp>
        <p:nvSpPr>
          <p:cNvPr id="5" name="Content Placeholder 4"/>
          <p:cNvSpPr>
            <a:spLocks noGrp="1"/>
          </p:cNvSpPr>
          <p:nvPr>
            <p:ph idx="1"/>
          </p:nvPr>
        </p:nvSpPr>
        <p:spPr/>
        <p:txBody>
          <a:bodyPr/>
          <a:lstStyle/>
          <a:p>
            <a:pPr marL="0" indent="0">
              <a:buNone/>
            </a:pPr>
            <a:r>
              <a:rPr lang="en-US" dirty="0" smtClean="0"/>
              <a:t>I </a:t>
            </a:r>
            <a:r>
              <a:rPr lang="en-US" dirty="0"/>
              <a:t>am the Lord, and there is no other.  I create the light and make the darkness.</a:t>
            </a:r>
          </a:p>
        </p:txBody>
      </p:sp>
    </p:spTree>
    <p:extLst>
      <p:ext uri="{BB962C8B-B14F-4D97-AF65-F5344CB8AC3E}">
        <p14:creationId xmlns:p14="http://schemas.microsoft.com/office/powerpoint/2010/main" val="363933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000" dirty="0" smtClean="0">
                <a:latin typeface="Cooper Black" panose="0208090404030B020404" pitchFamily="18" charset="0"/>
              </a:rPr>
              <a:t>Psalms 62:11; 147:4-5</a:t>
            </a:r>
            <a:endParaRPr lang="en-US" sz="4000" dirty="0">
              <a:latin typeface="Cooper Black" panose="0208090404030B020404" pitchFamily="18" charset="0"/>
            </a:endParaRPr>
          </a:p>
        </p:txBody>
      </p:sp>
      <p:sp>
        <p:nvSpPr>
          <p:cNvPr id="5" name="Content Placeholder 4"/>
          <p:cNvSpPr>
            <a:spLocks noGrp="1"/>
          </p:cNvSpPr>
          <p:nvPr>
            <p:ph idx="1"/>
          </p:nvPr>
        </p:nvSpPr>
        <p:spPr/>
        <p:txBody>
          <a:bodyPr/>
          <a:lstStyle/>
          <a:p>
            <a:pPr marL="0" indent="0">
              <a:buNone/>
            </a:pPr>
            <a:r>
              <a:rPr lang="en-US" dirty="0"/>
              <a:t>God has spoken plainly, and I have heard it many times: Power, O God, belongs to you</a:t>
            </a:r>
            <a:r>
              <a:rPr lang="en-US" dirty="0" smtClean="0"/>
              <a:t>!</a:t>
            </a:r>
          </a:p>
          <a:p>
            <a:pPr marL="0" indent="0">
              <a:buNone/>
            </a:pPr>
            <a:r>
              <a:rPr lang="en-US" dirty="0"/>
              <a:t>He counts the stars and calls them all by name.  How great is our Lord!  His power is absolute!  His understanding is beyond comprehension!</a:t>
            </a:r>
          </a:p>
        </p:txBody>
      </p:sp>
    </p:spTree>
    <p:extLst>
      <p:ext uri="{BB962C8B-B14F-4D97-AF65-F5344CB8AC3E}">
        <p14:creationId xmlns:p14="http://schemas.microsoft.com/office/powerpoint/2010/main" val="3639334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dirty="0" smtClean="0">
                <a:latin typeface="Cooper Black" panose="0208090404030B020404" pitchFamily="18" charset="0"/>
              </a:rPr>
              <a:t>Job 26:7-14</a:t>
            </a:r>
            <a:endParaRPr lang="en-US" sz="4000" dirty="0">
              <a:latin typeface="Cooper Black" panose="0208090404030B0204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God stretches the northern sky over empty space and hangs the earth on nothing. He wraps the rain in his thick clouds, and the clouds don’t burst with the weight.  He covers the face of the moon, shrouding it with his clouds.  He created the horizon when he separated the waters; he set the boundary between day and night. The foundations of heaven tremble; they shudder at his rebuke. By his power the sea grew calm.  By his skill he crushed the great sea monster.</a:t>
            </a:r>
            <a:r>
              <a:rPr lang="en-US" baseline="30000" dirty="0"/>
              <a:t> </a:t>
            </a:r>
            <a:r>
              <a:rPr lang="en-US" dirty="0"/>
              <a:t> His Spirit made the heavens beautiful, and his power pierced the gliding serpent. These are just the beginning of all that he does, merely a whisper of his power.  Who, then, can comprehend the thunder of his power?</a:t>
            </a:r>
          </a:p>
        </p:txBody>
      </p:sp>
    </p:spTree>
    <p:extLst>
      <p:ext uri="{BB962C8B-B14F-4D97-AF65-F5344CB8AC3E}">
        <p14:creationId xmlns:p14="http://schemas.microsoft.com/office/powerpoint/2010/main" val="196525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dirty="0" smtClean="0">
                <a:latin typeface="Cooper Black" panose="0208090404030B020404" pitchFamily="18" charset="0"/>
              </a:rPr>
              <a:t>Jeremiah 32:27, 17</a:t>
            </a:r>
            <a:endParaRPr lang="en-US" sz="4000" dirty="0">
              <a:latin typeface="Cooper Black" panose="0208090404030B020404" pitchFamily="18" charset="0"/>
            </a:endParaRPr>
          </a:p>
        </p:txBody>
      </p:sp>
      <p:sp>
        <p:nvSpPr>
          <p:cNvPr id="3" name="Content Placeholder 2"/>
          <p:cNvSpPr>
            <a:spLocks noGrp="1"/>
          </p:cNvSpPr>
          <p:nvPr>
            <p:ph idx="1"/>
          </p:nvPr>
        </p:nvSpPr>
        <p:spPr/>
        <p:txBody>
          <a:bodyPr/>
          <a:lstStyle/>
          <a:p>
            <a:pPr marL="0" indent="0">
              <a:buNone/>
            </a:pPr>
            <a:r>
              <a:rPr lang="en-US" dirty="0"/>
              <a:t>I am the Lord, the God of all peoples of the world.  Is anything to hard for me</a:t>
            </a:r>
            <a:r>
              <a:rPr lang="en-US" dirty="0" smtClean="0"/>
              <a:t>?</a:t>
            </a:r>
          </a:p>
          <a:p>
            <a:pPr marL="0" indent="0">
              <a:buNone/>
            </a:pPr>
            <a:r>
              <a:rPr lang="en-US" dirty="0"/>
              <a:t>O Sovereign Lord!  You made the heavens and the earth by your strong hand and powerful arm.  Nothing is too hard for you!</a:t>
            </a:r>
          </a:p>
        </p:txBody>
      </p:sp>
    </p:spTree>
    <p:extLst>
      <p:ext uri="{BB962C8B-B14F-4D97-AF65-F5344CB8AC3E}">
        <p14:creationId xmlns:p14="http://schemas.microsoft.com/office/powerpoint/2010/main" val="3371569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oylesj\Pictures\horizon_cloud_circles_bright-title-1-still-4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2800" dirty="0" smtClean="0">
                <a:latin typeface="Cooper Black" panose="0208090404030B020404" pitchFamily="18" charset="0"/>
              </a:rPr>
              <a:t>Isaiah 6:1-8</a:t>
            </a:r>
            <a:endParaRPr lang="en-US" sz="2800" dirty="0">
              <a:latin typeface="Cooper Black" panose="0208090404030B020404" pitchFamily="18" charset="0"/>
            </a:endParaRPr>
          </a:p>
        </p:txBody>
      </p:sp>
      <p:sp>
        <p:nvSpPr>
          <p:cNvPr id="6" name="Content Placeholder 5"/>
          <p:cNvSpPr>
            <a:spLocks noGrp="1"/>
          </p:cNvSpPr>
          <p:nvPr>
            <p:ph idx="1"/>
          </p:nvPr>
        </p:nvSpPr>
        <p:spPr>
          <a:xfrm>
            <a:off x="457200" y="1600200"/>
            <a:ext cx="8229600" cy="4953000"/>
          </a:xfrm>
        </p:spPr>
        <p:txBody>
          <a:bodyPr>
            <a:normAutofit fontScale="47500" lnSpcReduction="20000"/>
          </a:bodyPr>
          <a:lstStyle/>
          <a:p>
            <a:pPr marL="0" indent="0">
              <a:buNone/>
            </a:pPr>
            <a:r>
              <a:rPr lang="en-US" sz="4200" dirty="0" smtClean="0"/>
              <a:t>In </a:t>
            </a:r>
            <a:r>
              <a:rPr lang="en-US" sz="4200" dirty="0"/>
              <a:t>the year that King </a:t>
            </a:r>
            <a:r>
              <a:rPr lang="en-US" sz="4200" dirty="0" err="1"/>
              <a:t>Uzziah</a:t>
            </a:r>
            <a:r>
              <a:rPr lang="en-US" sz="4200" dirty="0"/>
              <a:t> died, I saw the Lord, high and exalted, seated on a throne; and the train of his robe filled the temple. </a:t>
            </a:r>
            <a:r>
              <a:rPr lang="en-US" sz="4200" b="1" baseline="30000" dirty="0"/>
              <a:t>2 </a:t>
            </a:r>
            <a:r>
              <a:rPr lang="en-US" sz="4200" dirty="0"/>
              <a:t>Above him were seraphim, each with six wings: With two wings they covered their faces, with two they covered their feet, and with two they were flying. </a:t>
            </a:r>
            <a:r>
              <a:rPr lang="en-US" sz="4200" b="1" baseline="30000" dirty="0"/>
              <a:t>3 </a:t>
            </a:r>
            <a:r>
              <a:rPr lang="en-US" sz="4200" dirty="0"/>
              <a:t>And they were calling to one another:</a:t>
            </a:r>
          </a:p>
          <a:p>
            <a:pPr marL="0" indent="0">
              <a:buNone/>
            </a:pPr>
            <a:r>
              <a:rPr lang="en-US" sz="4200" dirty="0"/>
              <a:t>“Holy, holy, holy is the </a:t>
            </a:r>
            <a:r>
              <a:rPr lang="en-US" sz="4200" cap="small" dirty="0"/>
              <a:t>Lord</a:t>
            </a:r>
            <a:r>
              <a:rPr lang="en-US" sz="4200" dirty="0"/>
              <a:t> Almighty</a:t>
            </a:r>
            <a:r>
              <a:rPr lang="en-US" sz="4200" dirty="0" smtClean="0"/>
              <a:t>;</a:t>
            </a:r>
            <a:r>
              <a:rPr lang="en-US" sz="4200" dirty="0"/>
              <a:t>    the whole earth is full of his glory.”</a:t>
            </a:r>
          </a:p>
          <a:p>
            <a:pPr marL="0" indent="0">
              <a:buNone/>
            </a:pPr>
            <a:r>
              <a:rPr lang="en-US" sz="4200" b="1" baseline="30000" dirty="0"/>
              <a:t>4 </a:t>
            </a:r>
            <a:r>
              <a:rPr lang="en-US" sz="4200" dirty="0"/>
              <a:t>At the sound of their voices the doorposts and thresholds shook and the temple was filled with smoke.</a:t>
            </a:r>
          </a:p>
          <a:p>
            <a:pPr marL="0" indent="0">
              <a:buNone/>
            </a:pPr>
            <a:r>
              <a:rPr lang="en-US" sz="4200" b="1" baseline="30000" dirty="0"/>
              <a:t>5 </a:t>
            </a:r>
            <a:r>
              <a:rPr lang="en-US" sz="4200" dirty="0"/>
              <a:t>“Woe to me!” I cried. “I am ruined! For I am a man of unclean </a:t>
            </a:r>
            <a:r>
              <a:rPr lang="en-US" sz="4200" err="1"/>
              <a:t>lips</a:t>
            </a:r>
            <a:r>
              <a:rPr lang="en-US" sz="4200" smtClean="0"/>
              <a:t>, and </a:t>
            </a:r>
            <a:r>
              <a:rPr lang="en-US" sz="4200" dirty="0"/>
              <a:t>I live among a people of unclean lips, and my eyes </a:t>
            </a:r>
            <a:r>
              <a:rPr lang="en-US" sz="4200"/>
              <a:t>have </a:t>
            </a:r>
            <a:r>
              <a:rPr lang="en-US" sz="4200" smtClean="0"/>
              <a:t>seen the </a:t>
            </a:r>
            <a:r>
              <a:rPr lang="en-US" sz="4200" dirty="0"/>
              <a:t>King, the </a:t>
            </a:r>
            <a:r>
              <a:rPr lang="en-US" sz="4200" cap="small" dirty="0"/>
              <a:t>Lord</a:t>
            </a:r>
            <a:r>
              <a:rPr lang="en-US" sz="4200" dirty="0"/>
              <a:t> Almighty.”</a:t>
            </a:r>
          </a:p>
          <a:p>
            <a:pPr marL="0" indent="0">
              <a:buNone/>
            </a:pPr>
            <a:r>
              <a:rPr lang="en-US" sz="4200" b="1" baseline="30000" dirty="0"/>
              <a:t>6 </a:t>
            </a:r>
            <a:r>
              <a:rPr lang="en-US" sz="4200" dirty="0"/>
              <a:t>Then one of the seraphim flew to me with a live coal in his hand, which he had taken with tongs from the altar. </a:t>
            </a:r>
            <a:r>
              <a:rPr lang="en-US" sz="4200" b="1" baseline="30000" dirty="0"/>
              <a:t>7 </a:t>
            </a:r>
            <a:r>
              <a:rPr lang="en-US" sz="4200" dirty="0"/>
              <a:t>With it he touched my mouth and said, “See, this has touched your lips; your guilt is taken away and your sin atoned for.”</a:t>
            </a:r>
          </a:p>
          <a:p>
            <a:pPr marL="0" indent="0">
              <a:buNone/>
            </a:pPr>
            <a:r>
              <a:rPr lang="en-US" sz="4200" b="1" baseline="30000" dirty="0"/>
              <a:t>8 </a:t>
            </a:r>
            <a:r>
              <a:rPr lang="en-US" sz="4200" dirty="0"/>
              <a:t>Then I heard the voice of the Lord saying, “Whom shall I send? And who will go for us?”</a:t>
            </a:r>
          </a:p>
          <a:p>
            <a:pPr marL="0" indent="0">
              <a:buNone/>
            </a:pPr>
            <a:r>
              <a:rPr lang="en-US" sz="4200" dirty="0"/>
              <a:t>And I said, “Here am I. Send me</a:t>
            </a:r>
            <a:r>
              <a:rPr lang="en-US" sz="4200" dirty="0" smtClean="0"/>
              <a:t>!”</a:t>
            </a:r>
            <a:endParaRPr lang="en-US" sz="4200" dirty="0">
              <a:latin typeface="Cooper Black" panose="0208090404030B020404" pitchFamily="18" charset="0"/>
            </a:endParaRPr>
          </a:p>
          <a:p>
            <a:pPr marL="0" indent="0">
              <a:buNone/>
            </a:pPr>
            <a:endParaRPr lang="en-US" dirty="0">
              <a:latin typeface="Cooper Black" panose="0208090404030B020404" pitchFamily="18" charset="0"/>
            </a:endParaRPr>
          </a:p>
        </p:txBody>
      </p:sp>
    </p:spTree>
    <p:extLst>
      <p:ext uri="{BB962C8B-B14F-4D97-AF65-F5344CB8AC3E}">
        <p14:creationId xmlns:p14="http://schemas.microsoft.com/office/powerpoint/2010/main" val="4819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685800" y="1524000"/>
            <a:ext cx="7772400" cy="1470025"/>
          </a:xfrm>
        </p:spPr>
        <p:txBody>
          <a:bodyPr/>
          <a:lstStyle/>
          <a:p>
            <a:r>
              <a:rPr lang="en-US" dirty="0" smtClean="0">
                <a:latin typeface="Cooper Black" panose="0208090404030B020404" pitchFamily="18" charset="0"/>
              </a:rPr>
              <a:t>The King Is Dead</a:t>
            </a:r>
            <a:endParaRPr lang="en-US" dirty="0">
              <a:latin typeface="Cooper Black" panose="0208090404030B020404" pitchFamily="18" charset="0"/>
            </a:endParaRPr>
          </a:p>
        </p:txBody>
      </p:sp>
      <p:sp>
        <p:nvSpPr>
          <p:cNvPr id="5" name="Subtitle 4"/>
          <p:cNvSpPr>
            <a:spLocks noGrp="1"/>
          </p:cNvSpPr>
          <p:nvPr>
            <p:ph type="subTitle" idx="1"/>
          </p:nvPr>
        </p:nvSpPr>
        <p:spPr>
          <a:xfrm>
            <a:off x="685800" y="3200400"/>
            <a:ext cx="7772400" cy="1752600"/>
          </a:xfrm>
        </p:spPr>
        <p:txBody>
          <a:bodyPr>
            <a:normAutofit/>
          </a:bodyPr>
          <a:lstStyle/>
          <a:p>
            <a:r>
              <a:rPr lang="en-US" sz="5400" dirty="0" smtClean="0">
                <a:solidFill>
                  <a:srgbClr val="FF0000"/>
                </a:solidFill>
                <a:latin typeface="Cooper Black" panose="0208090404030B020404" pitchFamily="18" charset="0"/>
              </a:rPr>
              <a:t>Long Live The King!</a:t>
            </a:r>
            <a:endParaRPr lang="en-US" sz="5400"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1859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661</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OPEN YOUR EYES AND SEE HIS GREAT MIGHT!</vt:lpstr>
      <vt:lpstr>Jeremiah 10:6-7, 10, 12-13, 15</vt:lpstr>
      <vt:lpstr>Genesis 1</vt:lpstr>
      <vt:lpstr>Isaiah 45:6-7</vt:lpstr>
      <vt:lpstr>Psalms 62:11; 147:4-5</vt:lpstr>
      <vt:lpstr>Job 26:7-14</vt:lpstr>
      <vt:lpstr>Jeremiah 32:27, 17</vt:lpstr>
      <vt:lpstr>Isaiah 6:1-8</vt:lpstr>
      <vt:lpstr>The King Is Dead</vt:lpstr>
      <vt:lpstr>Isaiah Saw God</vt:lpstr>
      <vt:lpstr>Isaiah Saw Himself</vt:lpstr>
      <vt:lpstr>God Cleanses Isaiah</vt:lpstr>
      <vt:lpstr>Isaiah Answers God’s Call</vt:lpstr>
      <vt:lpstr>God Is Calling You</vt:lpstr>
    </vt:vector>
  </TitlesOfParts>
  <Company>Houghton Mifflin Harcourt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Broyles, Jonathan</dc:creator>
  <cp:lastModifiedBy>Broyles, Jonathan</cp:lastModifiedBy>
  <cp:revision>9</cp:revision>
  <dcterms:created xsi:type="dcterms:W3CDTF">2017-03-31T19:59:10Z</dcterms:created>
  <dcterms:modified xsi:type="dcterms:W3CDTF">2017-04-02T18:32:59Z</dcterms:modified>
</cp:coreProperties>
</file>