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</p:sldIdLst>
  <p:sldSz cx="12192000" cy="6858000"/>
  <p:notesSz cx="7077075" cy="89550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CC3300"/>
    <a:srgbClr val="000099"/>
    <a:srgbClr val="003300"/>
    <a:srgbClr val="006600"/>
    <a:srgbClr val="6C320A"/>
    <a:srgbClr val="3215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86" d="100"/>
          <a:sy n="86" d="100"/>
        </p:scale>
        <p:origin x="90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B17C60-53E7-45E1-AB18-FCAFFBCAD621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05825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505825"/>
            <a:ext cx="3067050" cy="4492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AB3797-86AC-4AF6-A3B3-ADDF84F85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709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7261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30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172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08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130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9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164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75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56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66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843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7D702-3395-447D-9672-578D0ECA1FDF}" type="datetimeFigureOut">
              <a:rPr lang="en-US" smtClean="0"/>
              <a:t>3/4/2017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066498-B4FA-4EEC-8E21-E5BBEB53F8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78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2154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48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THE</a:t>
            </a: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/>
            </a:r>
            <a:b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</a:br>
            <a:r>
              <a:rPr lang="en-U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GOOD LIFE</a:t>
            </a:r>
            <a:endParaRPr lang="en-US" dirty="0">
              <a:solidFill>
                <a:schemeClr val="accent3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dirty="0" smtClean="0">
              <a:solidFill>
                <a:schemeClr val="bg1">
                  <a:lumMod val="85000"/>
                </a:schemeClr>
              </a:solidFill>
              <a:latin typeface="Comic Sans MS" panose="030F0702030302020204" pitchFamily="66" charset="0"/>
            </a:endParaRPr>
          </a:p>
          <a:p>
            <a:r>
              <a:rPr lang="en-US" sz="3600" dirty="0" smtClean="0">
                <a:solidFill>
                  <a:schemeClr val="bg1">
                    <a:lumMod val="85000"/>
                  </a:schemeClr>
                </a:solidFill>
                <a:latin typeface="Comic Sans MS" panose="030F0702030302020204" pitchFamily="66" charset="0"/>
              </a:rPr>
              <a:t>1 Peter  3:10-12</a:t>
            </a:r>
            <a:endParaRPr lang="en-US" sz="3600" dirty="0">
              <a:solidFill>
                <a:schemeClr val="bg1">
                  <a:lumMod val="85000"/>
                </a:schemeClr>
              </a:solidFill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397" y="110583"/>
            <a:ext cx="5397500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23226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32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solidFill>
                  <a:schemeClr val="accent4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Refrain His Tongue From Evil</a:t>
            </a:r>
            <a:endParaRPr lang="en-US" u="sng" dirty="0">
              <a:solidFill>
                <a:schemeClr val="accent4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CC66"/>
                </a:solidFill>
              </a:rPr>
              <a:t>Tongue = Speech</a:t>
            </a:r>
          </a:p>
          <a:p>
            <a:r>
              <a:rPr lang="en-US" dirty="0" smtClean="0">
                <a:solidFill>
                  <a:srgbClr val="FFCC66"/>
                </a:solidFill>
              </a:rPr>
              <a:t>Evil: morally wrong with respect to emotions and passions</a:t>
            </a:r>
          </a:p>
          <a:p>
            <a:endParaRPr lang="en-US" dirty="0" smtClean="0">
              <a:solidFill>
                <a:srgbClr val="FFCC66"/>
              </a:solidFill>
            </a:endParaRPr>
          </a:p>
          <a:p>
            <a:r>
              <a:rPr lang="en-US" u="db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1 Peter 2:1-3</a:t>
            </a:r>
            <a:endParaRPr lang="en-US" u="dbl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Malice: Being deliberately hurtful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Guile –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Deceit</a:t>
            </a:r>
          </a:p>
          <a:p>
            <a:pPr lvl="1"/>
            <a:r>
              <a:rPr lang="en-US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Evil Speaking</a:t>
            </a:r>
          </a:p>
          <a:p>
            <a:pPr lvl="1"/>
            <a:endParaRPr lang="en-US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  <a:p>
            <a:r>
              <a:rPr lang="en-US" u="dbl" dirty="0" smtClean="0">
                <a:solidFill>
                  <a:schemeClr val="accent4">
                    <a:lumMod val="40000"/>
                    <a:lumOff val="60000"/>
                  </a:schemeClr>
                </a:solidFill>
              </a:rPr>
              <a:t>Colossians 4:6</a:t>
            </a:r>
            <a:endParaRPr lang="en-US" u="dbl" dirty="0">
              <a:solidFill>
                <a:schemeClr val="accent4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599604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C320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u="sng" dirty="0" smtClean="0">
                <a:solidFill>
                  <a:srgbClr val="FFCC99"/>
                </a:solidFill>
                <a:latin typeface="Comic Sans MS" panose="030F0702030302020204" pitchFamily="66" charset="0"/>
              </a:rPr>
              <a:t>Refrain His Tongue from Evil</a:t>
            </a:r>
            <a:endParaRPr lang="en-US" u="sng" dirty="0">
              <a:solidFill>
                <a:srgbClr val="FFCC99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u="sng" dirty="0" smtClean="0">
                <a:solidFill>
                  <a:srgbClr val="FFCCCC"/>
                </a:solidFill>
                <a:latin typeface="Comic Sans MS" panose="030F0702030302020204" pitchFamily="66" charset="0"/>
              </a:rPr>
              <a:t>EVERYDAY PRACTICE</a:t>
            </a:r>
          </a:p>
          <a:p>
            <a:pPr algn="ctr"/>
            <a:endParaRPr lang="en-US" sz="3600" u="sng" dirty="0">
              <a:solidFill>
                <a:srgbClr val="FFCCCC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3600" dirty="0" smtClean="0">
                <a:solidFill>
                  <a:srgbClr val="FFCCCC"/>
                </a:solidFill>
              </a:rPr>
              <a:t>Speak things that are True</a:t>
            </a:r>
          </a:p>
          <a:p>
            <a:pPr algn="ctr"/>
            <a:r>
              <a:rPr lang="en-US" sz="3600" dirty="0" smtClean="0">
                <a:solidFill>
                  <a:srgbClr val="FFCCCC"/>
                </a:solidFill>
              </a:rPr>
              <a:t>Speak things that help others</a:t>
            </a:r>
          </a:p>
          <a:p>
            <a:pPr algn="ctr"/>
            <a:r>
              <a:rPr lang="en-US" sz="3600" dirty="0" smtClean="0">
                <a:solidFill>
                  <a:srgbClr val="FFCCCC"/>
                </a:solidFill>
              </a:rPr>
              <a:t>Sometimes hold our tongue</a:t>
            </a:r>
            <a:endParaRPr lang="en-US" sz="3600" dirty="0">
              <a:solidFill>
                <a:srgbClr val="FFCC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1275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His Lips that they Speak No Deceit</a:t>
            </a:r>
            <a:endParaRPr lang="en-US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Guile, Deceit – “a bate a snare” – Misleading or used to trap or to believe something that may not be true</a:t>
            </a:r>
          </a:p>
          <a:p>
            <a:endParaRPr lang="en-US" sz="3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Ephesians 4:25</a:t>
            </a: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Leaving out details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Making a situation out to be different than it really is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471756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>
                <a:latin typeface="Comic Sans MS" panose="030F0702030302020204" pitchFamily="66" charset="0"/>
              </a:rPr>
              <a:t>Let Him Turn Away From Evil</a:t>
            </a:r>
            <a:endParaRPr lang="en-US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James 1:27</a:t>
            </a:r>
          </a:p>
          <a:p>
            <a:pPr lvl="1"/>
            <a:r>
              <a:rPr lang="en-US" sz="3200" dirty="0" smtClean="0"/>
              <a:t>A religion that is pure  keeps one unspotted from evil</a:t>
            </a:r>
          </a:p>
          <a:p>
            <a:endParaRPr lang="en-US" sz="3600" dirty="0"/>
          </a:p>
          <a:p>
            <a:r>
              <a:rPr lang="en-US" sz="3600" u="sng" dirty="0" smtClean="0"/>
              <a:t>1 Thessalonians 5:22 </a:t>
            </a:r>
            <a:r>
              <a:rPr lang="en-US" sz="3600" dirty="0" smtClean="0"/>
              <a:t>– Abstain from every form of evil </a:t>
            </a:r>
          </a:p>
          <a:p>
            <a:pPr lvl="1"/>
            <a:r>
              <a:rPr lang="en-US" sz="3200" dirty="0" smtClean="0"/>
              <a:t>Form – Every kind of evil – Every form in which evil comes</a:t>
            </a:r>
          </a:p>
          <a:p>
            <a:pPr lvl="1"/>
            <a:endParaRPr lang="en-US" sz="3200" dirty="0"/>
          </a:p>
          <a:p>
            <a:pPr lvl="1"/>
            <a:r>
              <a:rPr lang="en-US" sz="3200" dirty="0" smtClean="0"/>
              <a:t>Murder – Mistreatment - Hatred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784634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Comic Sans MS" panose="030F0702030302020204" pitchFamily="66" charset="0"/>
              </a:rPr>
              <a:t>Do Good</a:t>
            </a:r>
            <a:endParaRPr lang="en-US" u="sng" dirty="0">
              <a:solidFill>
                <a:schemeClr val="accent1">
                  <a:lumMod val="40000"/>
                  <a:lumOff val="60000"/>
                </a:schemeClr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Rather than do evil we do good</a:t>
            </a:r>
          </a:p>
          <a:p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3200" u="sng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James 1:27 </a:t>
            </a:r>
            <a:r>
              <a:rPr lang="en-US" sz="32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– Visit the orphans and widows in their troubles</a:t>
            </a:r>
          </a:p>
          <a:p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3200" u="sng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James 2:14-20</a:t>
            </a:r>
          </a:p>
          <a:p>
            <a:pPr lvl="1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Our Faith must be one that leads us to do works</a:t>
            </a:r>
          </a:p>
          <a:p>
            <a:pPr lvl="1"/>
            <a:r>
              <a:rPr lang="en-US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Those works include helping others</a:t>
            </a:r>
            <a:endParaRPr lang="en-US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8823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Seek Peace</a:t>
            </a:r>
            <a:endParaRPr lang="en-US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u="sng" dirty="0" smtClean="0">
                <a:solidFill>
                  <a:schemeClr val="bg2"/>
                </a:solidFill>
              </a:rPr>
              <a:t>Romans 12:17-19</a:t>
            </a:r>
          </a:p>
          <a:p>
            <a:pPr algn="r"/>
            <a:r>
              <a:rPr lang="en-US" sz="3200" dirty="0" smtClean="0">
                <a:solidFill>
                  <a:schemeClr val="bg2"/>
                </a:solidFill>
              </a:rPr>
              <a:t>Don’t repay evil with evil</a:t>
            </a:r>
          </a:p>
          <a:p>
            <a:pPr algn="r"/>
            <a:r>
              <a:rPr lang="en-US" sz="3200" dirty="0" smtClean="0">
                <a:solidFill>
                  <a:schemeClr val="bg2"/>
                </a:solidFill>
              </a:rPr>
              <a:t>Be considerate of others – Be honest</a:t>
            </a:r>
          </a:p>
          <a:p>
            <a:pPr algn="r"/>
            <a:r>
              <a:rPr lang="en-US" sz="3200" dirty="0" smtClean="0">
                <a:solidFill>
                  <a:schemeClr val="bg2"/>
                </a:solidFill>
              </a:rPr>
              <a:t>Don’t take the law into your own hands</a:t>
            </a:r>
          </a:p>
          <a:p>
            <a:pPr algn="r"/>
            <a:endParaRPr lang="en-US" sz="3200" dirty="0">
              <a:solidFill>
                <a:schemeClr val="bg2"/>
              </a:solidFill>
            </a:endParaRPr>
          </a:p>
          <a:p>
            <a:pPr algn="r"/>
            <a:r>
              <a:rPr lang="en-US" sz="3200" dirty="0" smtClean="0">
                <a:solidFill>
                  <a:schemeClr val="bg2"/>
                </a:solidFill>
              </a:rPr>
              <a:t>Overcome evil with Good!</a:t>
            </a:r>
            <a:endParaRPr lang="en-US" sz="32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05415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5002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Pursue Peace</a:t>
            </a:r>
            <a:endParaRPr lang="en-US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u="sng" dirty="0" smtClean="0">
                <a:solidFill>
                  <a:schemeClr val="bg1"/>
                </a:solidFill>
              </a:rPr>
              <a:t>Seek eagerly after</a:t>
            </a:r>
            <a:r>
              <a:rPr lang="en-US" sz="3600" dirty="0" smtClean="0">
                <a:solidFill>
                  <a:schemeClr val="bg1"/>
                </a:solidFill>
              </a:rPr>
              <a:t> – running hard to catch!</a:t>
            </a:r>
          </a:p>
          <a:p>
            <a:pPr algn="ctr"/>
            <a:endParaRPr lang="en-US" sz="3600" dirty="0" smtClean="0">
              <a:solidFill>
                <a:schemeClr val="bg1"/>
              </a:solidFill>
            </a:endParaRPr>
          </a:p>
          <a:p>
            <a:pPr marL="457200" lvl="1" indent="0" algn="ctr">
              <a:buNone/>
            </a:pPr>
            <a:r>
              <a:rPr lang="en-US" sz="3200" u="sng" dirty="0" smtClean="0">
                <a:solidFill>
                  <a:schemeClr val="bg1"/>
                </a:solidFill>
              </a:rPr>
              <a:t>Peace with God</a:t>
            </a:r>
          </a:p>
          <a:p>
            <a:pPr lvl="1" algn="ctr"/>
            <a:r>
              <a:rPr lang="en-US" sz="3200" dirty="0" smtClean="0">
                <a:solidFill>
                  <a:schemeClr val="bg1"/>
                </a:solidFill>
              </a:rPr>
              <a:t>Romans 8:6</a:t>
            </a:r>
          </a:p>
          <a:p>
            <a:pPr lvl="1" algn="ctr"/>
            <a:r>
              <a:rPr lang="en-US" sz="3200" dirty="0" smtClean="0">
                <a:solidFill>
                  <a:schemeClr val="bg1"/>
                </a:solidFill>
              </a:rPr>
              <a:t>Philippians 4:9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3600" u="sng" dirty="0" smtClean="0">
                <a:solidFill>
                  <a:schemeClr val="bg1"/>
                </a:solidFill>
              </a:rPr>
              <a:t>We must have peace with God and others to see God</a:t>
            </a:r>
            <a:r>
              <a:rPr lang="en-US" sz="3600" dirty="0" smtClean="0">
                <a:solidFill>
                  <a:schemeClr val="bg1"/>
                </a:solidFill>
              </a:rPr>
              <a:t>.</a:t>
            </a:r>
          </a:p>
          <a:p>
            <a:pPr lvl="1" algn="ctr"/>
            <a:r>
              <a:rPr lang="en-US" sz="3200" dirty="0" smtClean="0">
                <a:solidFill>
                  <a:schemeClr val="bg1"/>
                </a:solidFill>
              </a:rPr>
              <a:t>Hebrews 12:14</a:t>
            </a:r>
          </a:p>
          <a:p>
            <a:pPr algn="ctr"/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94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251</Words>
  <Application>Microsoft Office PowerPoint</Application>
  <PresentationFormat>Widescreen</PresentationFormat>
  <Paragraphs>59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Comic Sans MS</vt:lpstr>
      <vt:lpstr>Times New Roman</vt:lpstr>
      <vt:lpstr>Office Theme</vt:lpstr>
      <vt:lpstr>THE GOOD LIFE</vt:lpstr>
      <vt:lpstr>Refrain His Tongue From Evil</vt:lpstr>
      <vt:lpstr>Refrain His Tongue from Evil</vt:lpstr>
      <vt:lpstr>His Lips that they Speak No Deceit</vt:lpstr>
      <vt:lpstr>Let Him Turn Away From Evil</vt:lpstr>
      <vt:lpstr>Do Good</vt:lpstr>
      <vt:lpstr>Seek Peace</vt:lpstr>
      <vt:lpstr>Pursue Peace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GOOD LIFE</dc:title>
  <dc:creator>STUART GOODPASTER</dc:creator>
  <cp:lastModifiedBy>STUART GOODPASTER</cp:lastModifiedBy>
  <cp:revision>10</cp:revision>
  <cp:lastPrinted>2017-03-05T04:31:06Z</cp:lastPrinted>
  <dcterms:created xsi:type="dcterms:W3CDTF">2017-03-05T03:14:50Z</dcterms:created>
  <dcterms:modified xsi:type="dcterms:W3CDTF">2017-03-05T04:50:13Z</dcterms:modified>
</cp:coreProperties>
</file>