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4" r:id="rId2"/>
    <p:sldId id="268" r:id="rId3"/>
    <p:sldId id="283" r:id="rId4"/>
    <p:sldId id="282" r:id="rId5"/>
    <p:sldId id="281" r:id="rId6"/>
    <p:sldId id="280" r:id="rId7"/>
    <p:sldId id="287" r:id="rId8"/>
    <p:sldId id="286" r:id="rId9"/>
    <p:sldId id="276" r:id="rId10"/>
    <p:sldId id="288" r:id="rId11"/>
    <p:sldId id="291" r:id="rId12"/>
    <p:sldId id="290" r:id="rId13"/>
    <p:sldId id="278" r:id="rId14"/>
    <p:sldId id="293" r:id="rId15"/>
    <p:sldId id="292" r:id="rId16"/>
    <p:sldId id="279" r:id="rId17"/>
    <p:sldId id="295" r:id="rId18"/>
    <p:sldId id="29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561"/>
    <p:restoredTop sz="94727"/>
  </p:normalViewPr>
  <p:slideViewPr>
    <p:cSldViewPr snapToGrid="0" snapToObjects="1">
      <p:cViewPr varScale="1">
        <p:scale>
          <a:sx n="139" d="100"/>
          <a:sy n="139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28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94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293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2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1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67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73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09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64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5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33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8C53-DAAA-2544-97EA-EB18B5DE99EB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FE21-CDB5-1245-8C6C-FE2FEC11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7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9144000" cy="684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" y="0"/>
            <a:ext cx="91146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" y="0"/>
            <a:ext cx="91146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2 Slide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9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" y="0"/>
            <a:ext cx="91146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2 Slide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" y="0"/>
            <a:ext cx="911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7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9144000" cy="684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M2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0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5" y="-9136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" y="0"/>
            <a:ext cx="91146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2 Slide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9130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2 Slide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" y="0"/>
            <a:ext cx="911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5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Collins Dental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 Collins</dc:creator>
  <cp:lastModifiedBy>Landon  Rutter</cp:lastModifiedBy>
  <cp:revision>25</cp:revision>
  <dcterms:created xsi:type="dcterms:W3CDTF">2017-03-25T20:27:22Z</dcterms:created>
  <dcterms:modified xsi:type="dcterms:W3CDTF">2017-03-25T22:33:09Z</dcterms:modified>
</cp:coreProperties>
</file>