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20E-86FB-7647-88AF-30A5307101E5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515-7966-2A48-9AD0-6EE0840BE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20E-86FB-7647-88AF-30A5307101E5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515-7966-2A48-9AD0-6EE0840BE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20E-86FB-7647-88AF-30A5307101E5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515-7966-2A48-9AD0-6EE0840BE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20E-86FB-7647-88AF-30A5307101E5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515-7966-2A48-9AD0-6EE0840BE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20E-86FB-7647-88AF-30A5307101E5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515-7966-2A48-9AD0-6EE0840BE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20E-86FB-7647-88AF-30A5307101E5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515-7966-2A48-9AD0-6EE0840BE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20E-86FB-7647-88AF-30A5307101E5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515-7966-2A48-9AD0-6EE0840BE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20E-86FB-7647-88AF-30A5307101E5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515-7966-2A48-9AD0-6EE0840BE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20E-86FB-7647-88AF-30A5307101E5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515-7966-2A48-9AD0-6EE0840BE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20E-86FB-7647-88AF-30A5307101E5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515-7966-2A48-9AD0-6EE0840BE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20E-86FB-7647-88AF-30A5307101E5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515-7966-2A48-9AD0-6EE0840BE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5620E-86FB-7647-88AF-30A5307101E5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07515-7966-2A48-9AD0-6EE0840BE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M1 Slid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63" y="8725"/>
            <a:ext cx="9155663" cy="684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1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5"/>
            <a:ext cx="9144000" cy="684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1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0"/>
            <a:ext cx="9144000" cy="685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1 Slide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5"/>
            <a:ext cx="9144000" cy="6852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1 Slide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5"/>
            <a:ext cx="9144000" cy="6852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M1 Slide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5"/>
            <a:ext cx="9144000" cy="6852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1 Slid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5"/>
            <a:ext cx="9144000" cy="684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Landon  Rutter</dc:creator>
  <cp:lastModifiedBy>Landon  Rutter</cp:lastModifiedBy>
  <cp:revision>1</cp:revision>
  <dcterms:created xsi:type="dcterms:W3CDTF">2017-03-25T22:33:46Z</dcterms:created>
  <dcterms:modified xsi:type="dcterms:W3CDTF">2017-03-25T22:34:36Z</dcterms:modified>
</cp:coreProperties>
</file>