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1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9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9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3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6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4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3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174F-D5F9-4FD6-A521-8E72F8C101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1D36-B8AD-4FA8-AD4F-0D803F4C6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1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Serve God out of Love Instead of Fear Only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John 4 </a:t>
            </a:r>
            <a:r>
              <a:rPr lang="en-US" baseline="30000" dirty="0"/>
              <a:t>16 </a:t>
            </a:r>
            <a:r>
              <a:rPr lang="en-US" dirty="0"/>
              <a:t>And we have known and believed the love that God has for us. God is love, and he who abides in love abides in God, and God in </a:t>
            </a:r>
            <a:r>
              <a:rPr lang="en-US" dirty="0" smtClean="0"/>
              <a:t>him. </a:t>
            </a:r>
            <a:r>
              <a:rPr lang="en-US" baseline="30000" dirty="0" smtClean="0"/>
              <a:t>17</a:t>
            </a:r>
            <a:r>
              <a:rPr lang="en-US" baseline="30000" dirty="0"/>
              <a:t> </a:t>
            </a:r>
            <a:r>
              <a:rPr lang="en-US" dirty="0"/>
              <a:t>Love has been perfected among us in this: that we may have boldness in the day of judgment; because as He is, so are we in this world. </a:t>
            </a:r>
            <a:r>
              <a:rPr lang="en-US" baseline="30000" dirty="0"/>
              <a:t>18 </a:t>
            </a:r>
            <a:r>
              <a:rPr lang="en-US" dirty="0"/>
              <a:t>There is no fear in love; but perfect love casts out fear, because fear involves torment. But he who fears has not been made perfect in love. </a:t>
            </a:r>
            <a:r>
              <a:rPr lang="en-US" baseline="30000" dirty="0"/>
              <a:t>19 </a:t>
            </a:r>
            <a:r>
              <a:rPr lang="en-US" dirty="0"/>
              <a:t>We love </a:t>
            </a:r>
            <a:r>
              <a:rPr lang="en-US" dirty="0" smtClean="0"/>
              <a:t>Him because </a:t>
            </a:r>
            <a:r>
              <a:rPr lang="en-US" dirty="0"/>
              <a:t>He first loved us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Parent/children relationship</a:t>
            </a:r>
          </a:p>
          <a:p>
            <a:r>
              <a:rPr lang="en-US" dirty="0" smtClean="0"/>
              <a:t>Husband/wife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8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realize the ugliness of your sins and your need for God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Matthew 5 </a:t>
            </a:r>
            <a:r>
              <a:rPr lang="en-US" baseline="30000" dirty="0" smtClean="0"/>
              <a:t>3</a:t>
            </a:r>
            <a:r>
              <a:rPr lang="en-US" baseline="30000" dirty="0"/>
              <a:t> </a:t>
            </a:r>
            <a:r>
              <a:rPr lang="en-US" dirty="0"/>
              <a:t>“Blessed </a:t>
            </a:r>
            <a:r>
              <a:rPr lang="en-US" i="1" dirty="0"/>
              <a:t>are</a:t>
            </a:r>
            <a:r>
              <a:rPr lang="en-US" dirty="0"/>
              <a:t> the poor in spirit,</a:t>
            </a:r>
            <a:br>
              <a:rPr lang="en-US" dirty="0"/>
            </a:br>
            <a:r>
              <a:rPr lang="en-US" dirty="0"/>
              <a:t>    For theirs is the kingdom of heaven.</a:t>
            </a:r>
            <a:br>
              <a:rPr lang="en-US" dirty="0"/>
            </a:br>
            <a:r>
              <a:rPr lang="en-US" baseline="30000" dirty="0"/>
              <a:t>4 </a:t>
            </a:r>
            <a:r>
              <a:rPr lang="en-US" dirty="0"/>
              <a:t>Blessed </a:t>
            </a:r>
            <a:r>
              <a:rPr lang="en-US" i="1" dirty="0"/>
              <a:t>are</a:t>
            </a:r>
            <a:r>
              <a:rPr lang="en-US" dirty="0"/>
              <a:t> those who mourn,</a:t>
            </a:r>
            <a:br>
              <a:rPr lang="en-US" dirty="0"/>
            </a:br>
            <a:r>
              <a:rPr lang="en-US" dirty="0"/>
              <a:t>    For they shall be comforted.</a:t>
            </a:r>
          </a:p>
          <a:p>
            <a:r>
              <a:rPr lang="en-US" dirty="0" smtClean="0"/>
              <a:t>This is a key foundation needed to serve God</a:t>
            </a:r>
          </a:p>
          <a:p>
            <a:r>
              <a:rPr lang="en-US" dirty="0" smtClean="0"/>
              <a:t>The danger of thinking you are okay because you are a good person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- Don’t compare yourself to others</a:t>
            </a:r>
            <a:endParaRPr lang="en-US" dirty="0"/>
          </a:p>
          <a:p>
            <a:r>
              <a:rPr lang="en-US" dirty="0"/>
              <a:t>Peter </a:t>
            </a:r>
            <a:r>
              <a:rPr lang="en-US" dirty="0" smtClean="0"/>
              <a:t>said “Depart </a:t>
            </a:r>
            <a:r>
              <a:rPr lang="en-US" dirty="0"/>
              <a:t>from me for I am a sinful </a:t>
            </a:r>
            <a:r>
              <a:rPr lang="en-US" dirty="0" smtClean="0"/>
              <a:t>man” (Luke 5:8)</a:t>
            </a:r>
            <a:endParaRPr lang="en-US" dirty="0"/>
          </a:p>
          <a:p>
            <a:r>
              <a:rPr lang="en-US" dirty="0"/>
              <a:t>Jesus said those who are well have no need of a </a:t>
            </a:r>
            <a:r>
              <a:rPr lang="en-US" dirty="0" smtClean="0"/>
              <a:t>physician (Luke 5:31-32)</a:t>
            </a:r>
            <a:endParaRPr lang="en-US" dirty="0"/>
          </a:p>
          <a:p>
            <a:r>
              <a:rPr lang="en-US" dirty="0"/>
              <a:t>1 John </a:t>
            </a:r>
            <a:r>
              <a:rPr lang="en-US" dirty="0" smtClean="0"/>
              <a:t>1 </a:t>
            </a:r>
            <a:r>
              <a:rPr lang="en-US" baseline="30000" dirty="0"/>
              <a:t>8 </a:t>
            </a:r>
            <a:r>
              <a:rPr lang="en-US" dirty="0"/>
              <a:t>If we say that we have no sin, we deceive ourselves, and the truth is not in us. </a:t>
            </a:r>
            <a:r>
              <a:rPr lang="en-US" baseline="30000" dirty="0"/>
              <a:t>9 </a:t>
            </a:r>
            <a:r>
              <a:rPr lang="en-US" dirty="0"/>
              <a:t>If we confess our sins, He is faithful and just to forgive us </a:t>
            </a:r>
            <a:r>
              <a:rPr lang="en-US" i="1" dirty="0"/>
              <a:t>our</a:t>
            </a:r>
            <a:r>
              <a:rPr lang="en-US" dirty="0"/>
              <a:t> sins and to cleanse us from all unrighteousness. </a:t>
            </a:r>
            <a:r>
              <a:rPr lang="en-US" baseline="30000" dirty="0"/>
              <a:t>10 </a:t>
            </a:r>
            <a:r>
              <a:rPr lang="en-US" dirty="0"/>
              <a:t>If we say that we have not sinned, we make Him a liar, and His word is not in 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4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give credit to God and express thanksgiving to him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Thankfulness is required by God (Luke 17:11-19)</a:t>
            </a:r>
          </a:p>
          <a:p>
            <a:r>
              <a:rPr lang="en-US" dirty="0" smtClean="0"/>
              <a:t>Thankfulness limits murmuring and complaining</a:t>
            </a:r>
          </a:p>
          <a:p>
            <a:r>
              <a:rPr lang="en-US" dirty="0" smtClean="0"/>
              <a:t>Thankfulness eliminates boasting (Ephesians 2:9)</a:t>
            </a:r>
          </a:p>
          <a:p>
            <a:r>
              <a:rPr lang="en-US" dirty="0"/>
              <a:t>U</a:t>
            </a:r>
            <a:r>
              <a:rPr lang="en-US" dirty="0" smtClean="0"/>
              <a:t>nthankfulness linked </a:t>
            </a:r>
            <a:r>
              <a:rPr lang="en-US" dirty="0"/>
              <a:t>with </a:t>
            </a:r>
            <a:r>
              <a:rPr lang="en-US" dirty="0" smtClean="0"/>
              <a:t>other sins (2 Timothy 3:1-4)</a:t>
            </a:r>
          </a:p>
          <a:p>
            <a:pPr lvl="1"/>
            <a:r>
              <a:rPr lang="en-US" dirty="0" smtClean="0"/>
              <a:t>Unloving</a:t>
            </a:r>
          </a:p>
          <a:p>
            <a:pPr lvl="1"/>
            <a:r>
              <a:rPr lang="en-US" dirty="0" smtClean="0"/>
              <a:t>Prideful</a:t>
            </a:r>
          </a:p>
          <a:p>
            <a:pPr lvl="1"/>
            <a:r>
              <a:rPr lang="en-US" dirty="0" smtClean="0"/>
              <a:t>Boastful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2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realize the value of no longer being a slave to sin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a slave to sin doesn’t make for a quality life</a:t>
            </a:r>
          </a:p>
          <a:p>
            <a:pPr lvl="1"/>
            <a:r>
              <a:rPr lang="en-US" dirty="0" smtClean="0"/>
              <a:t>Guilt</a:t>
            </a:r>
          </a:p>
          <a:p>
            <a:pPr lvl="1"/>
            <a:r>
              <a:rPr lang="en-US" dirty="0" smtClean="0"/>
              <a:t>Shame</a:t>
            </a:r>
          </a:p>
          <a:p>
            <a:pPr lvl="1"/>
            <a:r>
              <a:rPr lang="en-US" dirty="0" smtClean="0"/>
              <a:t>Not being in control</a:t>
            </a:r>
          </a:p>
          <a:p>
            <a:pPr lvl="1"/>
            <a:r>
              <a:rPr lang="en-US" dirty="0" smtClean="0"/>
              <a:t>Not being able to quit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Don’t think of being </a:t>
            </a:r>
            <a:r>
              <a:rPr lang="en-US" sz="2800" dirty="0"/>
              <a:t>a slave to God as something that limits you, but instead it sets you free from </a:t>
            </a:r>
            <a:r>
              <a:rPr lang="en-US" sz="2800" dirty="0" smtClean="0"/>
              <a:t>sin (Romans 6:15-23)</a:t>
            </a:r>
            <a:endParaRPr lang="en-US" sz="28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7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Serve God out of Love Instead of Fear Only</vt:lpstr>
      <vt:lpstr>Introduction</vt:lpstr>
      <vt:lpstr>You realize the ugliness of your sins and your need for God </vt:lpstr>
      <vt:lpstr>You give credit to God and express thanksgiving to him </vt:lpstr>
      <vt:lpstr>You realize the value of no longer being a slave to sin 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Troy G</dc:creator>
  <cp:lastModifiedBy>Howell, Troy G</cp:lastModifiedBy>
  <cp:revision>13</cp:revision>
  <cp:lastPrinted>2017-02-13T16:29:03Z</cp:lastPrinted>
  <dcterms:created xsi:type="dcterms:W3CDTF">2017-02-13T13:17:07Z</dcterms:created>
  <dcterms:modified xsi:type="dcterms:W3CDTF">2017-02-14T20:30:14Z</dcterms:modified>
</cp:coreProperties>
</file>