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8" r:id="rId3"/>
    <p:sldId id="287" r:id="rId4"/>
    <p:sldId id="276" r:id="rId5"/>
    <p:sldId id="284" r:id="rId6"/>
    <p:sldId id="285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416F"/>
    <a:srgbClr val="006F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8050-60A7-4BC9-A30D-D0B19AF8A1F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7FF-7A3A-4F0F-A614-1D275AB61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8050-60A7-4BC9-A30D-D0B19AF8A1F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7FF-7A3A-4F0F-A614-1D275AB61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8050-60A7-4BC9-A30D-D0B19AF8A1F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7FF-7A3A-4F0F-A614-1D275AB61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8050-60A7-4BC9-A30D-D0B19AF8A1F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7FF-7A3A-4F0F-A614-1D275AB61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8050-60A7-4BC9-A30D-D0B19AF8A1F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7FF-7A3A-4F0F-A614-1D275AB61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8050-60A7-4BC9-A30D-D0B19AF8A1F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7FF-7A3A-4F0F-A614-1D275AB61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8050-60A7-4BC9-A30D-D0B19AF8A1F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7FF-7A3A-4F0F-A614-1D275AB61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8050-60A7-4BC9-A30D-D0B19AF8A1F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7FF-7A3A-4F0F-A614-1D275AB61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8050-60A7-4BC9-A30D-D0B19AF8A1F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7FF-7A3A-4F0F-A614-1D275AB61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8050-60A7-4BC9-A30D-D0B19AF8A1F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7FF-7A3A-4F0F-A614-1D275AB61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8050-60A7-4BC9-A30D-D0B19AF8A1F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7FF-7A3A-4F0F-A614-1D275AB61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58050-60A7-4BC9-A30D-D0B19AF8A1F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ED7FF-7A3A-4F0F-A614-1D275AB61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0" y="114300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Matthew 10:32-33; Matt. 26:31-75; 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Matt. 5:13-16: John 21:15-23; 1 Cor. 16:13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4" descr="Image result for choosi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13559"/>
          <a:stretch>
            <a:fillRect/>
          </a:stretch>
        </p:blipFill>
        <p:spPr bwMode="auto">
          <a:xfrm rot="10800000" flipH="1" flipV="1">
            <a:off x="5486400" y="3276600"/>
            <a:ext cx="3200400" cy="35814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3200" b="1" dirty="0" smtClean="0"/>
              <a:t>My Destiny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Stand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0"/>
            <a:ext cx="4267200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ontent Placeholder 7"/>
          <p:cNvSpPr txBox="1">
            <a:spLocks/>
          </p:cNvSpPr>
          <p:nvPr/>
        </p:nvSpPr>
        <p:spPr>
          <a:xfrm>
            <a:off x="4876800" y="2362200"/>
            <a:ext cx="41148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Choose: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God for my life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accept God’s forgiveness on His terms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Jesus Christ as Lord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Bible as the Word of God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b="1" baseline="0" dirty="0" smtClean="0">
                <a:solidFill>
                  <a:schemeClr val="tx2">
                    <a:lumMod val="50000"/>
                  </a:schemeClr>
                </a:solidFill>
              </a:rPr>
              <a:t>To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forgive past offenses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trust God with my future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b="1" noProof="0" dirty="0" smtClean="0">
                <a:solidFill>
                  <a:schemeClr val="tx2">
                    <a:lumMod val="50000"/>
                  </a:schemeClr>
                </a:solidFill>
              </a:rPr>
              <a:t>To Love my family 1</a:t>
            </a:r>
            <a:r>
              <a:rPr lang="en-US" sz="3600" b="1" baseline="30000" noProof="0" dirty="0" smtClean="0">
                <a:solidFill>
                  <a:schemeClr val="tx2">
                    <a:lumMod val="50000"/>
                  </a:schemeClr>
                </a:solidFill>
              </a:rPr>
              <a:t>st</a:t>
            </a:r>
            <a:endParaRPr lang="en-US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n-US" sz="3600" b="1" i="0" u="none" strike="noStrike" kern="1200" cap="none" spc="0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serve the Lord by shouldering weekly Kingdom responsibilities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b="1" baseline="0" noProof="0" dirty="0" smtClean="0">
                <a:solidFill>
                  <a:schemeClr val="tx2">
                    <a:lumMod val="50000"/>
                  </a:schemeClr>
                </a:solidFill>
              </a:rPr>
              <a:t>To</a:t>
            </a:r>
            <a:r>
              <a:rPr lang="en-US" sz="3600" b="1" noProof="0" dirty="0" smtClean="0">
                <a:solidFill>
                  <a:schemeClr val="tx2">
                    <a:lumMod val="50000"/>
                  </a:schemeClr>
                </a:solidFill>
              </a:rPr>
              <a:t> be authentic</a:t>
            </a:r>
          </a:p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b="1" noProof="0" dirty="0" smtClean="0">
                <a:solidFill>
                  <a:schemeClr val="tx2">
                    <a:lumMod val="50000"/>
                  </a:schemeClr>
                </a:solidFill>
              </a:rPr>
              <a:t>To serve others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tand up for jesus"/>
          <p:cNvPicPr>
            <a:picLocks noChangeAspect="1" noChangeArrowheads="1"/>
          </p:cNvPicPr>
          <p:nvPr/>
        </p:nvPicPr>
        <p:blipFill>
          <a:blip r:embed="rId2" cstate="print"/>
          <a:srcRect r="30915" b="44554"/>
          <a:stretch>
            <a:fillRect/>
          </a:stretch>
        </p:blipFill>
        <p:spPr bwMode="auto">
          <a:xfrm>
            <a:off x="381000" y="152400"/>
            <a:ext cx="24384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5867400" cy="1325562"/>
          </a:xfrm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en-US" sz="4800" b="1" dirty="0" smtClean="0"/>
              <a:t>Matthew 10</a:t>
            </a:r>
            <a:br>
              <a:rPr lang="en-US" sz="4800" b="1" dirty="0" smtClean="0"/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Clear Statement 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Standing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752600"/>
            <a:ext cx="8610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sz="3600" dirty="0" smtClean="0"/>
              <a:t>“32 Therefore </a:t>
            </a:r>
            <a:r>
              <a:rPr lang="en-US" sz="3600" dirty="0" smtClean="0"/>
              <a:t>whoever confesses Me before men, him I will also confess before My Father who is in heaven.  33 </a:t>
            </a:r>
            <a:r>
              <a:rPr lang="en-US" sz="3600" b="1" i="1" dirty="0" smtClean="0"/>
              <a:t>But </a:t>
            </a:r>
            <a:r>
              <a:rPr lang="en-US" sz="3600" b="1" i="1" u="sng" dirty="0" smtClean="0"/>
              <a:t>whoever denies Me</a:t>
            </a:r>
            <a:r>
              <a:rPr lang="en-US" sz="3600" b="1" i="1" dirty="0" smtClean="0"/>
              <a:t> before men, him </a:t>
            </a:r>
            <a:r>
              <a:rPr lang="en-US" sz="3600" b="1" i="1" u="sng" dirty="0" smtClean="0"/>
              <a:t>I will also deny</a:t>
            </a:r>
            <a:r>
              <a:rPr lang="en-US" sz="3600" b="1" i="1" dirty="0" smtClean="0"/>
              <a:t> before My Father who is in heaven</a:t>
            </a:r>
            <a:r>
              <a:rPr lang="en-US" sz="3600" dirty="0" smtClean="0"/>
              <a:t>.”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3600" dirty="0" smtClean="0"/>
              <a:t>“You will all fall away because of me this night. For it is written, ‘I will strike the shepherd, and the sheep of the flock will be scattered’” </a:t>
            </a:r>
            <a:r>
              <a:rPr lang="en-US" sz="3600" b="1" dirty="0" smtClean="0"/>
              <a:t>(Matt. 26:31)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tand up for jesus"/>
          <p:cNvPicPr>
            <a:picLocks noChangeAspect="1" noChangeArrowheads="1"/>
          </p:cNvPicPr>
          <p:nvPr/>
        </p:nvPicPr>
        <p:blipFill>
          <a:blip r:embed="rId2" cstate="print"/>
          <a:srcRect r="30915" b="44554"/>
          <a:stretch>
            <a:fillRect/>
          </a:stretch>
        </p:blipFill>
        <p:spPr bwMode="auto">
          <a:xfrm>
            <a:off x="381000" y="152400"/>
            <a:ext cx="24384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58674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Peter’s Denial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6002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sz="3600" b="1" dirty="0" smtClean="0"/>
              <a:t>Matt </a:t>
            </a:r>
            <a:r>
              <a:rPr lang="en-US" sz="3600" b="1" dirty="0" smtClean="0"/>
              <a:t>26:31-35,  </a:t>
            </a:r>
            <a:r>
              <a:rPr lang="en-US" sz="3600" dirty="0" smtClean="0"/>
              <a:t>Then Jesus said to them, "All of you will be made to stumble because of Me this night, for it is written</a:t>
            </a:r>
            <a:r>
              <a:rPr lang="en-US" sz="3600" dirty="0" smtClean="0"/>
              <a:t>: 'I </a:t>
            </a:r>
            <a:r>
              <a:rPr lang="en-US" sz="3600" dirty="0" smtClean="0"/>
              <a:t>will strike the </a:t>
            </a:r>
            <a:r>
              <a:rPr lang="en-US" sz="3600" dirty="0" smtClean="0"/>
              <a:t>Shepherd, And </a:t>
            </a:r>
            <a:r>
              <a:rPr lang="en-US" sz="3600" dirty="0" smtClean="0"/>
              <a:t>the sheep of the flock will be scattered</a:t>
            </a:r>
            <a:r>
              <a:rPr lang="en-US" sz="3600" dirty="0" smtClean="0"/>
              <a:t>.‘ 32 </a:t>
            </a:r>
            <a:r>
              <a:rPr lang="en-US" sz="3600" dirty="0" smtClean="0"/>
              <a:t>But after I have been raised, I will go before you to Galilee</a:t>
            </a:r>
            <a:r>
              <a:rPr lang="en-US" sz="3600" dirty="0" smtClean="0"/>
              <a:t>.“ 33 </a:t>
            </a:r>
            <a:r>
              <a:rPr lang="en-US" sz="3600" dirty="0" smtClean="0"/>
              <a:t>Peter answered and said to Him, "Even if all are made to stumble because of You, I will never be made to stumble</a:t>
            </a:r>
            <a:r>
              <a:rPr lang="en-US" sz="3600" dirty="0" smtClean="0"/>
              <a:t>.“ 34 </a:t>
            </a:r>
            <a:r>
              <a:rPr lang="en-US" sz="3600" dirty="0" smtClean="0"/>
              <a:t>Jesus said to him, "Assuredly, I say to you that this night, before the rooster crows, you will deny Me three times</a:t>
            </a:r>
            <a:r>
              <a:rPr lang="en-US" sz="3600" dirty="0" smtClean="0"/>
              <a:t>.“ 35 </a:t>
            </a:r>
            <a:r>
              <a:rPr lang="en-US" sz="3600" dirty="0" smtClean="0"/>
              <a:t>Peter said to Him, "Even if I have to die with You, I will not deny You</a:t>
            </a:r>
            <a:r>
              <a:rPr lang="en-US" sz="3600" dirty="0" smtClean="0"/>
              <a:t>!”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tand up for jesus"/>
          <p:cNvPicPr>
            <a:picLocks noChangeAspect="1" noChangeArrowheads="1"/>
          </p:cNvPicPr>
          <p:nvPr/>
        </p:nvPicPr>
        <p:blipFill>
          <a:blip r:embed="rId2" cstate="print"/>
          <a:srcRect r="30915" b="44554"/>
          <a:stretch>
            <a:fillRect/>
          </a:stretch>
        </p:blipFill>
        <p:spPr bwMode="auto">
          <a:xfrm>
            <a:off x="381000" y="152400"/>
            <a:ext cx="24384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58674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Peter’s Denial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6002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sz="3600" b="1" dirty="0" smtClean="0"/>
              <a:t>Matt </a:t>
            </a:r>
            <a:r>
              <a:rPr lang="en-US" sz="3600" b="1" dirty="0" smtClean="0"/>
              <a:t>26:69-70, </a:t>
            </a:r>
            <a:r>
              <a:rPr lang="en-US" sz="3200" dirty="0" smtClean="0"/>
              <a:t>“Now Peter was sitting outside in the courtyard. And a servant girl came up to him and said, ‘You also were with Jesus the Galilean.’ But </a:t>
            </a:r>
            <a:r>
              <a:rPr lang="en-US" sz="3200" b="1" dirty="0" smtClean="0"/>
              <a:t>he denied it</a:t>
            </a:r>
            <a:r>
              <a:rPr lang="en-US" sz="3200" dirty="0" smtClean="0"/>
              <a:t> before them all, saying, ‘</a:t>
            </a:r>
            <a:r>
              <a:rPr lang="en-US" sz="3200" b="1" dirty="0" smtClean="0"/>
              <a:t>I do not know what you mean</a:t>
            </a:r>
            <a:r>
              <a:rPr lang="en-US" sz="3200" dirty="0" smtClean="0"/>
              <a:t>.’” </a:t>
            </a:r>
            <a:endParaRPr lang="en-US" sz="3200" dirty="0" smtClean="0"/>
          </a:p>
          <a:p>
            <a:pPr marL="234950" indent="-234950">
              <a:buFont typeface="Arial" pitchFamily="34" charset="0"/>
              <a:buChar char="•"/>
            </a:pPr>
            <a:r>
              <a:rPr lang="en-US" sz="3200" dirty="0" smtClean="0"/>
              <a:t>“</a:t>
            </a:r>
            <a:r>
              <a:rPr lang="en-US" sz="3200" dirty="0" smtClean="0"/>
              <a:t>And when he went out to the entrance, another servant girl saw him, and she said to the bystanders, ‘This man was with Jesus of Nazareth.’ And again </a:t>
            </a:r>
            <a:r>
              <a:rPr lang="en-US" sz="3200" b="1" dirty="0" smtClean="0"/>
              <a:t>he denied it with an oath</a:t>
            </a:r>
            <a:r>
              <a:rPr lang="en-US" sz="3200" dirty="0" smtClean="0"/>
              <a:t>” </a:t>
            </a:r>
            <a:r>
              <a:rPr lang="en-US" sz="3200" b="1" dirty="0" smtClean="0"/>
              <a:t>(vv. 71–72</a:t>
            </a:r>
            <a:r>
              <a:rPr lang="en-US" sz="3200" b="1" dirty="0" smtClean="0"/>
              <a:t>)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tand up for jesus"/>
          <p:cNvPicPr>
            <a:picLocks noChangeAspect="1" noChangeArrowheads="1"/>
          </p:cNvPicPr>
          <p:nvPr/>
        </p:nvPicPr>
        <p:blipFill>
          <a:blip r:embed="rId2" cstate="print"/>
          <a:srcRect r="30915" b="44554"/>
          <a:stretch>
            <a:fillRect/>
          </a:stretch>
        </p:blipFill>
        <p:spPr bwMode="auto">
          <a:xfrm>
            <a:off x="381000" y="152400"/>
            <a:ext cx="24384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58674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Peter’s Denial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6002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sz="3200" dirty="0" smtClean="0"/>
              <a:t>“</a:t>
            </a:r>
            <a:r>
              <a:rPr lang="en-US" sz="3200" dirty="0" smtClean="0"/>
              <a:t>After a little while the bystanders came up and said to Peter, ‘Certainly you too are one of them, for your accent betrays you.’ Then he began to invoke a curse on himself and to swear, ‘</a:t>
            </a:r>
            <a:r>
              <a:rPr lang="en-US" sz="3200" b="1" dirty="0" smtClean="0"/>
              <a:t>I do not know the man</a:t>
            </a:r>
            <a:r>
              <a:rPr lang="en-US" sz="3200" dirty="0" smtClean="0"/>
              <a:t>.’ And immediately the rooster crowed” </a:t>
            </a:r>
            <a:r>
              <a:rPr lang="en-US" sz="3200" b="1" dirty="0" smtClean="0"/>
              <a:t>(vv. 73–74). 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3200" dirty="0" smtClean="0"/>
              <a:t>Notice </a:t>
            </a:r>
            <a:r>
              <a:rPr lang="en-US" sz="3200" b="1" i="1" dirty="0" smtClean="0"/>
              <a:t>immediately</a:t>
            </a:r>
            <a:r>
              <a:rPr lang="en-US" sz="3200" dirty="0" smtClean="0"/>
              <a:t>—not ten minutes later. </a:t>
            </a:r>
            <a:r>
              <a:rPr lang="en-US" sz="3200" dirty="0" smtClean="0"/>
              <a:t>God </a:t>
            </a:r>
            <a:r>
              <a:rPr lang="en-US" sz="3200" dirty="0" smtClean="0"/>
              <a:t>was watching. It was all choreographed to the second</a:t>
            </a:r>
            <a:r>
              <a:rPr lang="en-US" sz="3200" dirty="0" smtClean="0"/>
              <a:t>.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3200" dirty="0" smtClean="0"/>
              <a:t>“</a:t>
            </a:r>
            <a:r>
              <a:rPr lang="en-US" sz="3200" dirty="0" smtClean="0"/>
              <a:t>And Peter remembered the saying of Jesus, ‘Before the rooster crows, you will deny me three times.’ And he went out and wept bitterly” (v. 75).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tand up for jesus"/>
          <p:cNvPicPr>
            <a:picLocks noChangeAspect="1" noChangeArrowheads="1"/>
          </p:cNvPicPr>
          <p:nvPr/>
        </p:nvPicPr>
        <p:blipFill>
          <a:blip r:embed="rId2" cstate="print"/>
          <a:srcRect r="30915" b="44554"/>
          <a:stretch>
            <a:fillRect/>
          </a:stretch>
        </p:blipFill>
        <p:spPr bwMode="auto">
          <a:xfrm>
            <a:off x="4876800" y="152400"/>
            <a:ext cx="24384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5867400" cy="960438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Choose To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6002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34950" indent="-2349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By </a:t>
            </a:r>
            <a:r>
              <a:rPr lang="en-US" sz="3200" b="1" dirty="0" smtClean="0"/>
              <a:t>Salting the Earth</a:t>
            </a:r>
            <a:r>
              <a:rPr lang="en-US" sz="3200" dirty="0" smtClean="0"/>
              <a:t> (Matthew 5:13)</a:t>
            </a:r>
          </a:p>
          <a:p>
            <a:pPr marL="234950" indent="-2349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By </a:t>
            </a:r>
            <a:r>
              <a:rPr lang="en-US" sz="3200" b="1" dirty="0" smtClean="0"/>
              <a:t>Shinning the Light</a:t>
            </a:r>
            <a:r>
              <a:rPr lang="en-US" sz="3200" dirty="0" smtClean="0"/>
              <a:t> (Matthew 5:14)</a:t>
            </a:r>
          </a:p>
          <a:p>
            <a:pPr marL="234950" indent="-2349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By </a:t>
            </a:r>
            <a:r>
              <a:rPr lang="en-US" sz="3200" b="1" dirty="0" smtClean="0"/>
              <a:t>A Single Focus</a:t>
            </a:r>
            <a:r>
              <a:rPr lang="en-US" sz="3200" dirty="0" smtClean="0"/>
              <a:t> (John 21:15-23)</a:t>
            </a:r>
          </a:p>
          <a:p>
            <a:pPr marL="234950" indent="-2349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By </a:t>
            </a:r>
            <a:r>
              <a:rPr lang="en-US" sz="3200" b="1" dirty="0" smtClean="0"/>
              <a:t>A Surrendered</a:t>
            </a:r>
            <a:r>
              <a:rPr lang="en-US" sz="3200" dirty="0" smtClean="0"/>
              <a:t> </a:t>
            </a:r>
            <a:r>
              <a:rPr lang="en-US" sz="3200" b="1" dirty="0" smtClean="0"/>
              <a:t>Will</a:t>
            </a:r>
            <a:r>
              <a:rPr lang="en-US" sz="3200" dirty="0" smtClean="0"/>
              <a:t> (1 Corinthians 16:13)</a:t>
            </a:r>
          </a:p>
          <a:p>
            <a:pPr marL="692150" lvl="1" indent="-2349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Be watchful</a:t>
            </a:r>
          </a:p>
          <a:p>
            <a:pPr marL="692150" lvl="1" indent="-2349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Be firm in the faith</a:t>
            </a:r>
          </a:p>
          <a:p>
            <a:pPr marL="692150" lvl="1" indent="-2349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Act like men</a:t>
            </a:r>
          </a:p>
          <a:p>
            <a:pPr marL="692150" lvl="1" indent="-2349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Be Strong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65549</TotalTime>
  <Words>554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My Destiny I Choose To Stand</vt:lpstr>
      <vt:lpstr>Matthew 10 Jesus’ Clear Statement  on Standing</vt:lpstr>
      <vt:lpstr>Peter’s Denial</vt:lpstr>
      <vt:lpstr>Peter’s Denial</vt:lpstr>
      <vt:lpstr>Peter’s Denial</vt:lpstr>
      <vt:lpstr>I Choose 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At Your Fingertips</dc:title>
  <dc:creator>David</dc:creator>
  <cp:lastModifiedBy>David</cp:lastModifiedBy>
  <cp:revision>25</cp:revision>
  <dcterms:created xsi:type="dcterms:W3CDTF">2016-11-05T20:55:00Z</dcterms:created>
  <dcterms:modified xsi:type="dcterms:W3CDTF">2017-02-10T11:35:29Z</dcterms:modified>
</cp:coreProperties>
</file>