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63A7-2BC5-3E4E-85C6-1D011F131CA8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DE50-E8B8-C940-83F9-57800092CF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3563" y="0"/>
            <a:ext cx="68689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562" y="4859867"/>
            <a:ext cx="68689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AXE HEAD 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THAT SWAM</a:t>
            </a:r>
            <a:endParaRPr lang="en-US" sz="3200" b="1" spc="3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3079" y="5304936"/>
            <a:ext cx="3589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2 Kings 6:1-7</a:t>
            </a:r>
            <a:endParaRPr lang="en-US" sz="3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 Axe Head was Borrowed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We are simply stewards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Borrowed time (Ps. 90:12)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Possessions and Talents (1 Pet. 4:10; </a:t>
            </a:r>
          </a:p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 1 Cor. 4:2) 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Many Christians Are Like The Axe Head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God can bring us back to the surface!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Repentance results in forgiveness </a:t>
            </a:r>
          </a:p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	(Acts 8:22; 1 Jn. 1:9)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3563" y="0"/>
            <a:ext cx="68689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562" y="4859867"/>
            <a:ext cx="68689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AXE HEAD 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THAT SWAM</a:t>
            </a:r>
            <a:endParaRPr lang="en-US" sz="3200" b="1" spc="3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3079" y="5304936"/>
            <a:ext cx="3589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2 Kings 6:1-7</a:t>
            </a:r>
            <a:endParaRPr lang="en-US" sz="3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40058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2 Kings 6:1-7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1662265"/>
            <a:ext cx="72461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Now the sons of the prophets said to Elisha, “See, the place where we dwell under your charge is too small for us. 2 Let us go to the Jordan and each of us get there a log, and let us make a place for us to dwell there.” And he answered, “Go.” 3 Then one of them said, “Be pleased to go with your servants.” And he answered, “I will go.”</a:t>
            </a:r>
            <a:endParaRPr lang="en-US" sz="3000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40058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2 Kings 6:1-7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1662265"/>
            <a:ext cx="7246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So he went with them. And when they came to the Jordan, they cut down trees. But as one was felling a log, his axe head fell into the water, and he cried out, “Alas, my master! It was borrowed.”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40058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2 Kings 6:1-7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1662265"/>
            <a:ext cx="7246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Then the man of God said, “Where did it fall?” When he showed him the place, he cut off a stick and threw it in there and made the iron float. And he said, “Take it up.” So he reached out his hand and took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They Wanted to Improve Their Facilities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We should desire to expand the church</a:t>
            </a:r>
          </a:p>
          <a:p>
            <a:endParaRPr lang="en-US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Personal growth (2 Pet. 3:18; 2 Cor. 4:16)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Teaching (1 Thess. 5:11; Matt. 5:15;  </a:t>
            </a:r>
            <a:r>
              <a:rPr lang="en-US" sz="300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	Rom. 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1:16)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Personal work (Micah 6:8; Mk. 12:30-31)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Worship to God (Ps. 150; Jn. 4:24)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They Were Willing to Cooperate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Everyone has a role to play</a:t>
            </a:r>
            <a:endParaRPr lang="en-US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Essential for success (Eccl. 4:9-12; </a:t>
            </a:r>
          </a:p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 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1 Cor. 12:12-27)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They Were Willing to Cooperate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Are all of us striving to improve?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Raising spiritual standards? (Rom. 12:2; </a:t>
            </a:r>
          </a:p>
          <a:p>
            <a:r>
              <a:rPr lang="en-US" sz="3000" dirty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1 Pet. 1:14)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Increasing our giving?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Considering our impact on others?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They Desired the Presence of The Lord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We need God’s presence in everything we do!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He is all we need to succeed </a:t>
            </a:r>
          </a:p>
          <a:p>
            <a:r>
              <a:rPr lang="en-US" sz="3000" dirty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(Rom. 8:31, 37)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We should be dependant on Him </a:t>
            </a:r>
          </a:p>
          <a:p>
            <a:r>
              <a:rPr lang="en-US" sz="3000" dirty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(Jn. 6:66-68)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/>
          <a:srcRect r="16500"/>
          <a:stretch>
            <a:fillRect/>
          </a:stretch>
        </p:blipFill>
        <p:spPr>
          <a:xfrm>
            <a:off x="0" y="0"/>
            <a:ext cx="9162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35" y="716178"/>
            <a:ext cx="514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They Encountered Problems in Their Work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35" y="2247551"/>
            <a:ext cx="79924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Problems can hinder our service</a:t>
            </a:r>
          </a:p>
          <a:p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Sin (Ps. 90:8; Rom. 2:16)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Neglecting Communion with God </a:t>
            </a:r>
          </a:p>
          <a:p>
            <a:r>
              <a:rPr lang="en-US" sz="3000" dirty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(Ps. 5:3; 1 Thess. 5:17)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  Anger and Quarrelling (Matt. 5:23-24) </a:t>
            </a:r>
          </a:p>
          <a:p>
            <a:endParaRPr lang="en-US" sz="8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endParaRPr lang="en-US" sz="3000" dirty="0" smtClean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593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Landon  Rutter</dc:creator>
  <cp:lastModifiedBy>Landon  Rutter</cp:lastModifiedBy>
  <cp:revision>2</cp:revision>
  <dcterms:created xsi:type="dcterms:W3CDTF">2017-01-22T20:42:10Z</dcterms:created>
  <dcterms:modified xsi:type="dcterms:W3CDTF">2017-01-22T22:29:03Z</dcterms:modified>
</cp:coreProperties>
</file>