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F51BC-312B-4695-95C9-2C43748958E9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9AEC6-70A0-41D8-BCFF-37B176C18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64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9AEC6-70A0-41D8-BCFF-37B176C185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5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Unjust treatment</a:t>
            </a:r>
          </a:p>
          <a:p>
            <a:r>
              <a:rPr lang="en-US" dirty="0" err="1" smtClean="0"/>
              <a:t>Percecution</a:t>
            </a:r>
            <a:endParaRPr lang="en-US" dirty="0" smtClean="0"/>
          </a:p>
          <a:p>
            <a:r>
              <a:rPr lang="en-US" dirty="0" smtClean="0"/>
              <a:t>Loss of job</a:t>
            </a:r>
          </a:p>
          <a:p>
            <a:r>
              <a:rPr lang="en-US" dirty="0" smtClean="0"/>
              <a:t>Loss of possessions</a:t>
            </a:r>
          </a:p>
          <a:p>
            <a:r>
              <a:rPr lang="en-US" dirty="0" smtClean="0"/>
              <a:t>Loss of health</a:t>
            </a:r>
          </a:p>
          <a:p>
            <a:r>
              <a:rPr lang="en-US" dirty="0" smtClean="0"/>
              <a:t>Sickness of loved ones</a:t>
            </a:r>
          </a:p>
          <a:p>
            <a:r>
              <a:rPr lang="en-US" dirty="0" smtClean="0"/>
              <a:t>Loss of loved ones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9AEC6-70A0-41D8-BCFF-37B176C185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35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Adam and Eve’s sin brought suffering in to this world (pain in pregnancy, sweat when tiling the ground)</a:t>
            </a:r>
          </a:p>
          <a:p>
            <a:endParaRPr lang="en-US" dirty="0"/>
          </a:p>
          <a:p>
            <a:r>
              <a:rPr lang="en-US" dirty="0" smtClean="0"/>
              <a:t>Other people </a:t>
            </a:r>
          </a:p>
          <a:p>
            <a:endParaRPr lang="en-US" dirty="0"/>
          </a:p>
          <a:p>
            <a:r>
              <a:rPr lang="en-US" dirty="0" smtClean="0"/>
              <a:t>Satan – the prince of this world</a:t>
            </a:r>
          </a:p>
          <a:p>
            <a:endParaRPr lang="en-US" dirty="0"/>
          </a:p>
          <a:p>
            <a:r>
              <a:rPr lang="en-US" dirty="0" smtClean="0"/>
              <a:t>Our suffering may be part of God’s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9AEC6-70A0-41D8-BCFF-37B176C185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11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Other’s jealousy</a:t>
            </a:r>
          </a:p>
          <a:p>
            <a:endParaRPr lang="en-US" dirty="0"/>
          </a:p>
          <a:p>
            <a:r>
              <a:rPr lang="en-US" dirty="0" smtClean="0"/>
              <a:t>Because we do right (suffering as a Christian)</a:t>
            </a:r>
          </a:p>
          <a:p>
            <a:endParaRPr lang="en-US" dirty="0"/>
          </a:p>
          <a:p>
            <a:r>
              <a:rPr lang="en-US" dirty="0" smtClean="0"/>
              <a:t>Because of the consequences of the sin’s of other’s</a:t>
            </a:r>
          </a:p>
          <a:p>
            <a:endParaRPr lang="en-US" dirty="0"/>
          </a:p>
          <a:p>
            <a:r>
              <a:rPr lang="en-US" dirty="0" smtClean="0"/>
              <a:t>Because of the consequences of our own sins</a:t>
            </a:r>
          </a:p>
          <a:p>
            <a:endParaRPr lang="en-US" dirty="0"/>
          </a:p>
          <a:p>
            <a:r>
              <a:rPr lang="en-US" dirty="0" smtClean="0"/>
              <a:t>So that we may be tested to strengthen our faith</a:t>
            </a:r>
          </a:p>
          <a:p>
            <a:endParaRPr lang="en-US" dirty="0"/>
          </a:p>
          <a:p>
            <a:r>
              <a:rPr lang="en-US" dirty="0" smtClean="0"/>
              <a:t>So that we will long for heaven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9AEC6-70A0-41D8-BCFF-37B176C185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60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usually don’t know why we are suffering when we are going through it</a:t>
            </a:r>
          </a:p>
          <a:p>
            <a:endParaRPr lang="en-US" dirty="0"/>
          </a:p>
          <a:p>
            <a:r>
              <a:rPr lang="en-US" dirty="0" smtClean="0"/>
              <a:t>Sometimes we do know why, but we may not know the big picture that God see’s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9AEC6-70A0-41D8-BCFF-37B176C185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04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should continue to serve God</a:t>
            </a:r>
          </a:p>
          <a:p>
            <a:endParaRPr lang="en-US" dirty="0"/>
          </a:p>
          <a:p>
            <a:r>
              <a:rPr lang="en-US" dirty="0" smtClean="0"/>
              <a:t>We should bless God’s name, and thank him for sending his son</a:t>
            </a:r>
          </a:p>
          <a:p>
            <a:endParaRPr lang="en-US" dirty="0"/>
          </a:p>
          <a:p>
            <a:r>
              <a:rPr lang="en-US" dirty="0" smtClean="0"/>
              <a:t>We should remember that Jesus suffered horribly</a:t>
            </a:r>
          </a:p>
          <a:p>
            <a:endParaRPr lang="en-US" dirty="0"/>
          </a:p>
          <a:p>
            <a:r>
              <a:rPr lang="en-US" dirty="0" smtClean="0"/>
              <a:t>We should realize that we can be an encouragement to others, and strengthen their faith</a:t>
            </a:r>
          </a:p>
          <a:p>
            <a:endParaRPr lang="en-US" dirty="0"/>
          </a:p>
          <a:p>
            <a:r>
              <a:rPr lang="en-US" dirty="0" smtClean="0"/>
              <a:t>We should realize this world is temporary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9AEC6-70A0-41D8-BCFF-37B176C185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65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 will bless us with eternal life if we are faithful</a:t>
            </a:r>
          </a:p>
          <a:p>
            <a:endParaRPr lang="en-US" dirty="0"/>
          </a:p>
          <a:p>
            <a:r>
              <a:rPr lang="en-US" dirty="0" smtClean="0"/>
              <a:t>No sickness, death, and heartache in heaven</a:t>
            </a:r>
          </a:p>
          <a:p>
            <a:endParaRPr lang="en-US" dirty="0"/>
          </a:p>
          <a:p>
            <a:r>
              <a:rPr lang="en-US" dirty="0" smtClean="0"/>
              <a:t>We will be with God forever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9AEC6-70A0-41D8-BCFF-37B176C185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69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would not have the opportunity to prove our faith</a:t>
            </a:r>
          </a:p>
          <a:p>
            <a:endParaRPr lang="en-US" dirty="0"/>
          </a:p>
          <a:p>
            <a:r>
              <a:rPr lang="en-US" smtClean="0"/>
              <a:t>We </a:t>
            </a:r>
            <a:r>
              <a:rPr lang="en-US" dirty="0" smtClean="0"/>
              <a:t>wouldn’t know if we were the rocky soil or the good soil</a:t>
            </a:r>
          </a:p>
          <a:p>
            <a:endParaRPr lang="en-US" dirty="0"/>
          </a:p>
          <a:p>
            <a:r>
              <a:rPr lang="en-US" dirty="0" smtClean="0"/>
              <a:t>We couldn’t empathize with or relate to the suffering of others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9AEC6-70A0-41D8-BCFF-37B176C185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5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A4C-9065-493E-9E04-2F4B4A6BED65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725B-E7ED-4B7E-8982-7A03169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7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A4C-9065-493E-9E04-2F4B4A6BED65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725B-E7ED-4B7E-8982-7A03169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2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A4C-9065-493E-9E04-2F4B4A6BED65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725B-E7ED-4B7E-8982-7A03169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6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A4C-9065-493E-9E04-2F4B4A6BED65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725B-E7ED-4B7E-8982-7A03169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A4C-9065-493E-9E04-2F4B4A6BED65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725B-E7ED-4B7E-8982-7A03169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8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A4C-9065-493E-9E04-2F4B4A6BED65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725B-E7ED-4B7E-8982-7A03169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8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A4C-9065-493E-9E04-2F4B4A6BED65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725B-E7ED-4B7E-8982-7A03169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A4C-9065-493E-9E04-2F4B4A6BED65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725B-E7ED-4B7E-8982-7A03169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7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A4C-9065-493E-9E04-2F4B4A6BED65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725B-E7ED-4B7E-8982-7A03169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3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A4C-9065-493E-9E04-2F4B4A6BED65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725B-E7ED-4B7E-8982-7A03169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6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A4C-9065-493E-9E04-2F4B4A6BED65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725B-E7ED-4B7E-8982-7A03169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8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4EA4C-9065-493E-9E04-2F4B4A6BED65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C725B-E7ED-4B7E-8982-7A03169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Faithfulness Despite Suffering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Lessons from Joseph, Job, and David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3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they suffer?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Joseph  </a:t>
            </a:r>
          </a:p>
          <a:p>
            <a:pPr lvl="1"/>
            <a:r>
              <a:rPr lang="en-US" dirty="0" smtClean="0"/>
              <a:t>Sold in to slavery (Gen 37) </a:t>
            </a:r>
          </a:p>
          <a:p>
            <a:pPr lvl="1"/>
            <a:r>
              <a:rPr lang="en-US" dirty="0" smtClean="0"/>
              <a:t>Cast </a:t>
            </a:r>
            <a:r>
              <a:rPr lang="en-US" dirty="0" smtClean="0"/>
              <a:t>in to prison unjustly (Gen 39) </a:t>
            </a:r>
          </a:p>
          <a:p>
            <a:r>
              <a:rPr lang="en-US" dirty="0" smtClean="0"/>
              <a:t>Job   </a:t>
            </a:r>
          </a:p>
          <a:p>
            <a:pPr lvl="1"/>
            <a:r>
              <a:rPr lang="en-US" dirty="0" smtClean="0"/>
              <a:t>Loss of </a:t>
            </a:r>
            <a:r>
              <a:rPr lang="en-US" dirty="0" smtClean="0"/>
              <a:t>possessions </a:t>
            </a:r>
            <a:r>
              <a:rPr lang="en-US" dirty="0" smtClean="0"/>
              <a:t>and children (Job 1:13-19) </a:t>
            </a:r>
          </a:p>
          <a:p>
            <a:pPr lvl="1"/>
            <a:r>
              <a:rPr lang="en-US" dirty="0" smtClean="0"/>
              <a:t>Loss of health (Job 2:7-8) </a:t>
            </a:r>
          </a:p>
          <a:p>
            <a:r>
              <a:rPr lang="en-US" dirty="0" smtClean="0"/>
              <a:t>David 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eath </a:t>
            </a:r>
            <a:r>
              <a:rPr lang="en-US" dirty="0" smtClean="0"/>
              <a:t>of his child (2 Sam 12:18-19)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4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caused them to suffer?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Joseph</a:t>
            </a:r>
          </a:p>
          <a:p>
            <a:pPr lvl="1"/>
            <a:r>
              <a:rPr lang="en-US" dirty="0" smtClean="0"/>
              <a:t>God (Gen 50:20)  </a:t>
            </a:r>
          </a:p>
          <a:p>
            <a:pPr lvl="1"/>
            <a:r>
              <a:rPr lang="en-US" dirty="0" smtClean="0"/>
              <a:t>His brothers (Gen 50:15)</a:t>
            </a:r>
          </a:p>
          <a:p>
            <a:pPr lvl="1"/>
            <a:r>
              <a:rPr lang="en-US" dirty="0" smtClean="0"/>
              <a:t>Potiphar's </a:t>
            </a:r>
            <a:r>
              <a:rPr lang="en-US" dirty="0" smtClean="0"/>
              <a:t>wife and Potiphar (Gen 39) </a:t>
            </a:r>
          </a:p>
          <a:p>
            <a:r>
              <a:rPr lang="en-US" dirty="0" smtClean="0"/>
              <a:t>Job  </a:t>
            </a:r>
          </a:p>
          <a:p>
            <a:pPr lvl="1"/>
            <a:r>
              <a:rPr lang="en-US" dirty="0" smtClean="0"/>
              <a:t>Satan - because God allowed Satan to do this to Job (Job 1:12, 2:6-7) </a:t>
            </a:r>
          </a:p>
          <a:p>
            <a:r>
              <a:rPr lang="en-US" dirty="0" smtClean="0"/>
              <a:t>David </a:t>
            </a:r>
          </a:p>
          <a:p>
            <a:pPr lvl="1"/>
            <a:r>
              <a:rPr lang="en-US" dirty="0" smtClean="0"/>
              <a:t>David's own sin brought about the consequences for his child when God himself </a:t>
            </a:r>
            <a:r>
              <a:rPr lang="en-US" dirty="0" smtClean="0"/>
              <a:t>struck his child </a:t>
            </a:r>
            <a:r>
              <a:rPr lang="en-US" dirty="0" smtClean="0"/>
              <a:t>(2 Sam 12:14-15)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57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they suffer?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Joseph </a:t>
            </a:r>
          </a:p>
          <a:p>
            <a:pPr lvl="1"/>
            <a:r>
              <a:rPr lang="en-US" dirty="0" smtClean="0"/>
              <a:t>His brother’s jealously (Gen 37)</a:t>
            </a:r>
          </a:p>
          <a:p>
            <a:pPr lvl="1"/>
            <a:r>
              <a:rPr lang="en-US" dirty="0" smtClean="0"/>
              <a:t>He refused to sin against God (Gen 39:9)</a:t>
            </a:r>
          </a:p>
          <a:p>
            <a:pPr lvl="1"/>
            <a:r>
              <a:rPr lang="en-US" dirty="0" smtClean="0"/>
              <a:t>God's plan to save Israel (Gen 50: 20) </a:t>
            </a:r>
          </a:p>
          <a:p>
            <a:r>
              <a:rPr lang="en-US" dirty="0" smtClean="0"/>
              <a:t>Job  </a:t>
            </a:r>
          </a:p>
          <a:p>
            <a:pPr lvl="1"/>
            <a:r>
              <a:rPr lang="en-US" dirty="0" smtClean="0"/>
              <a:t>So that God could prove to Satan that Job served God because of his faith, not because God had blessed Job (Job 1:8-12, 2: 3-6) </a:t>
            </a:r>
          </a:p>
          <a:p>
            <a:r>
              <a:rPr lang="en-US" dirty="0" smtClean="0"/>
              <a:t>David </a:t>
            </a:r>
          </a:p>
          <a:p>
            <a:pPr lvl="1"/>
            <a:r>
              <a:rPr lang="en-US" dirty="0" smtClean="0"/>
              <a:t>Nathan refers to David's adultery and murder and says “By this deed you have given great occasion to the enemies of the Lord to </a:t>
            </a:r>
            <a:r>
              <a:rPr lang="en-US" dirty="0" smtClean="0"/>
              <a:t>blaspheme” </a:t>
            </a:r>
            <a:r>
              <a:rPr lang="en-US" dirty="0" smtClean="0"/>
              <a:t>(2 Sam 12:14)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71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they know why they were suffering at the time the suffering happened?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Joseph </a:t>
            </a:r>
          </a:p>
          <a:p>
            <a:pPr lvl="1"/>
            <a:r>
              <a:rPr lang="en-US" dirty="0" smtClean="0"/>
              <a:t>He knew he was suffering because of his brother's jealously and Potiphar's wife's lies  </a:t>
            </a:r>
          </a:p>
          <a:p>
            <a:pPr lvl="1"/>
            <a:r>
              <a:rPr lang="en-US" dirty="0" smtClean="0"/>
              <a:t>But he didn't know it was part of God’s plan to save his people</a:t>
            </a:r>
          </a:p>
          <a:p>
            <a:r>
              <a:rPr lang="en-US" dirty="0" smtClean="0"/>
              <a:t>Job   </a:t>
            </a:r>
          </a:p>
          <a:p>
            <a:pPr lvl="1"/>
            <a:r>
              <a:rPr lang="en-US" dirty="0" smtClean="0"/>
              <a:t>Neither Job, nor his wife, nor his friends knew why Job was suffering </a:t>
            </a:r>
          </a:p>
          <a:p>
            <a:r>
              <a:rPr lang="en-US" dirty="0" smtClean="0"/>
              <a:t>David </a:t>
            </a:r>
          </a:p>
          <a:p>
            <a:pPr lvl="1"/>
            <a:r>
              <a:rPr lang="en-US" dirty="0" smtClean="0"/>
              <a:t>Yes, Nathan the prophet told David why his child was going to die (2 Sam 12:14)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2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their response to suffering?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Joseph   </a:t>
            </a:r>
          </a:p>
          <a:p>
            <a:pPr lvl="1"/>
            <a:r>
              <a:rPr lang="en-US" dirty="0" smtClean="0"/>
              <a:t>Did not complain  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ept serving God  </a:t>
            </a:r>
          </a:p>
          <a:p>
            <a:r>
              <a:rPr lang="en-US" dirty="0" smtClean="0"/>
              <a:t>Job  </a:t>
            </a:r>
          </a:p>
          <a:p>
            <a:pPr lvl="1"/>
            <a:r>
              <a:rPr lang="en-US" dirty="0" smtClean="0"/>
              <a:t>Continued to serve </a:t>
            </a:r>
            <a:r>
              <a:rPr lang="en-US" dirty="0" smtClean="0"/>
              <a:t>God </a:t>
            </a: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id not curse God but blessed him instead ( Job 1:21-22)  </a:t>
            </a:r>
          </a:p>
          <a:p>
            <a:pPr lvl="1"/>
            <a:r>
              <a:rPr lang="en-US" dirty="0" smtClean="0"/>
              <a:t>“Shall we indeed accept good from God and not accept adversity" (Job 2:10) </a:t>
            </a:r>
          </a:p>
          <a:p>
            <a:r>
              <a:rPr lang="en-US" dirty="0" smtClean="0"/>
              <a:t>David</a:t>
            </a:r>
          </a:p>
          <a:p>
            <a:pPr lvl="1"/>
            <a:r>
              <a:rPr lang="en-US" dirty="0" smtClean="0"/>
              <a:t>Confessed his sin (2 Sam 12:13)  </a:t>
            </a:r>
          </a:p>
          <a:p>
            <a:pPr lvl="1"/>
            <a:r>
              <a:rPr lang="en-US" dirty="0" smtClean="0"/>
              <a:t>Pleaded with God for his child and fasted for seven days (2 Sam 12:16-18)   </a:t>
            </a:r>
          </a:p>
          <a:p>
            <a:pPr lvl="1"/>
            <a:r>
              <a:rPr lang="en-US" dirty="0" smtClean="0"/>
              <a:t>After his child died, he went in to the house of the Lord and worshiped and did not blame God (2 Sam 12:22-23)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19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it turn out?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Joseph </a:t>
            </a:r>
          </a:p>
          <a:p>
            <a:pPr lvl="1"/>
            <a:r>
              <a:rPr lang="en-US" dirty="0" smtClean="0"/>
              <a:t>God blessed him when he was in Potiphar's house (Gen 39:3-6)  </a:t>
            </a:r>
          </a:p>
          <a:p>
            <a:pPr lvl="1"/>
            <a:r>
              <a:rPr lang="en-US" dirty="0" smtClean="0"/>
              <a:t>God blessed him when he was in prison (Gen 39:21-23)</a:t>
            </a:r>
          </a:p>
          <a:p>
            <a:pPr lvl="1"/>
            <a:r>
              <a:rPr lang="en-US" dirty="0" smtClean="0"/>
              <a:t>God made him 2nd in command to Pharaoh and he saved God's people from the famine (Gen 41: 55-57)  </a:t>
            </a:r>
          </a:p>
          <a:p>
            <a:pPr lvl="1"/>
            <a:r>
              <a:rPr lang="en-US" dirty="0" smtClean="0"/>
              <a:t>This allowed Joseph to know exactly why he had to go through the suffering </a:t>
            </a:r>
          </a:p>
          <a:p>
            <a:r>
              <a:rPr lang="en-US" dirty="0" smtClean="0"/>
              <a:t>Job </a:t>
            </a:r>
          </a:p>
          <a:p>
            <a:pPr lvl="1"/>
            <a:r>
              <a:rPr lang="en-US" dirty="0" smtClean="0"/>
              <a:t>God blessed Job with twice as much as </a:t>
            </a:r>
            <a:r>
              <a:rPr lang="en-US" dirty="0" smtClean="0"/>
              <a:t>what</a:t>
            </a:r>
            <a:r>
              <a:rPr lang="en-US" dirty="0" smtClean="0"/>
              <a:t> </a:t>
            </a:r>
            <a:r>
              <a:rPr lang="en-US" dirty="0" smtClean="0"/>
              <a:t>he had before (Job 42:10)  </a:t>
            </a:r>
          </a:p>
          <a:p>
            <a:pPr lvl="1"/>
            <a:r>
              <a:rPr lang="en-US" dirty="0" smtClean="0"/>
              <a:t>God blessed the latter days of Job's life even </a:t>
            </a:r>
            <a:r>
              <a:rPr lang="en-US" smtClean="0"/>
              <a:t>more </a:t>
            </a:r>
            <a:r>
              <a:rPr lang="en-US" smtClean="0"/>
              <a:t>than </a:t>
            </a:r>
            <a:r>
              <a:rPr lang="en-US" dirty="0" smtClean="0"/>
              <a:t>his beginning (Job 42:12) </a:t>
            </a:r>
          </a:p>
          <a:p>
            <a:r>
              <a:rPr lang="en-US" dirty="0" smtClean="0"/>
              <a:t>David   </a:t>
            </a:r>
          </a:p>
          <a:p>
            <a:pPr lvl="1"/>
            <a:r>
              <a:rPr lang="en-US" dirty="0" smtClean="0"/>
              <a:t>God blessed David with a son, Solomon, whom the Lord loved (2 Sam 12:24).   </a:t>
            </a:r>
          </a:p>
          <a:p>
            <a:pPr lvl="1"/>
            <a:r>
              <a:rPr lang="en-US" dirty="0" smtClean="0"/>
              <a:t>God let David continue to reign as king, and he was with David</a:t>
            </a:r>
          </a:p>
          <a:p>
            <a:pPr lvl="1"/>
            <a:r>
              <a:rPr lang="en-US" dirty="0" smtClean="0"/>
              <a:t>God tremendously blessed Solomon with wealth, peace, wisdom, and prosperity (1 Ki 3:12-13)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87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would have happened if they didn't go through the suffering?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Joseph  </a:t>
            </a:r>
          </a:p>
          <a:p>
            <a:pPr lvl="1"/>
            <a:r>
              <a:rPr lang="en-US" dirty="0" smtClean="0"/>
              <a:t>God's people would have perished because of the great famine in the land (Gen 42:1-2) </a:t>
            </a:r>
          </a:p>
          <a:p>
            <a:pPr lvl="1"/>
            <a:r>
              <a:rPr lang="en-US" dirty="0" smtClean="0"/>
              <a:t>We wouldn't have Joseph's tremendous example of forgiveness to learn from  </a:t>
            </a:r>
          </a:p>
          <a:p>
            <a:r>
              <a:rPr lang="en-US" dirty="0" smtClean="0"/>
              <a:t>Job  </a:t>
            </a:r>
          </a:p>
          <a:p>
            <a:pPr lvl="1"/>
            <a:r>
              <a:rPr lang="en-US" dirty="0" smtClean="0"/>
              <a:t>Any time the sons of God met, Satan could come and say that the only reason Job or anyone else serves God is because God blesses them  </a:t>
            </a:r>
          </a:p>
          <a:p>
            <a:pPr lvl="1"/>
            <a:r>
              <a:rPr lang="en-US" dirty="0" smtClean="0"/>
              <a:t>We wouldn't have Job's great example to look to when we or our loved ones suffer</a:t>
            </a:r>
          </a:p>
          <a:p>
            <a:r>
              <a:rPr lang="en-US" dirty="0" smtClean="0"/>
              <a:t>David  </a:t>
            </a:r>
          </a:p>
          <a:p>
            <a:pPr lvl="1"/>
            <a:r>
              <a:rPr lang="en-US" dirty="0" smtClean="0"/>
              <a:t>The children of Israel might think that sin does not bring consequences and that God is okay with sin </a:t>
            </a:r>
          </a:p>
          <a:p>
            <a:pPr lvl="1"/>
            <a:r>
              <a:rPr lang="en-US" dirty="0" smtClean="0"/>
              <a:t>The fact that Jesus was the son of David would not have near as much significance if David never had to go through suffering to prove that he was indeed a man after God's own heart </a:t>
            </a:r>
          </a:p>
          <a:p>
            <a:pPr lvl="1"/>
            <a:r>
              <a:rPr lang="en-US" dirty="0" smtClean="0"/>
              <a:t>We wouldn't have David's great example about how to deal with the loss of a loved one with such faith, grace, and gratitude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7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387</Words>
  <Application>Microsoft Office PowerPoint</Application>
  <PresentationFormat>Widescreen</PresentationFormat>
  <Paragraphs>128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Faithfulness Despite Suffering</vt:lpstr>
      <vt:lpstr>What did they suffer?  </vt:lpstr>
      <vt:lpstr>Who caused them to suffer?  </vt:lpstr>
      <vt:lpstr>Why did they suffer?  </vt:lpstr>
      <vt:lpstr>Did they know why they were suffering at the time the suffering happened?  </vt:lpstr>
      <vt:lpstr>What was their response to suffering?  </vt:lpstr>
      <vt:lpstr>How did it turn out?  </vt:lpstr>
      <vt:lpstr>What would have happened if they didn't go through the suffering?  </vt:lpstr>
    </vt:vector>
  </TitlesOfParts>
  <Company>University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Howell, Troy G</dc:creator>
  <cp:lastModifiedBy>Howell, Troy G</cp:lastModifiedBy>
  <cp:revision>16</cp:revision>
  <dcterms:created xsi:type="dcterms:W3CDTF">2017-01-17T14:20:25Z</dcterms:created>
  <dcterms:modified xsi:type="dcterms:W3CDTF">2017-01-25T18:09:42Z</dcterms:modified>
</cp:coreProperties>
</file>