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5" r:id="rId10"/>
    <p:sldId id="266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1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8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6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4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8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3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4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24E5-CF9E-43AE-B0EA-D8C65B8F24C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5360-0AB7-4B76-A036-3BD966565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Lift up your Eyes and See His great Might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Elisha’ Servant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II Kings 6:8-23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Surrounded by the Syrian Army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asked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“Alas, my master! What shall we do?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initially, his eyes were not open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see the mighty power of God all around            him.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Open Our eyes of Faith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There is none like Him, None can compare;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No god His equal no prince His heir!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Life up your eyes and see His great might!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Soar like an eagle, on wings of flight!</a:t>
            </a:r>
          </a:p>
          <a:p>
            <a:pPr algn="ctr"/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    “Saints lift your voices”</a:t>
            </a:r>
          </a:p>
          <a:p>
            <a:pPr marL="0" indent="0" algn="ctr">
              <a:buNone/>
            </a:pPr>
            <a:r>
              <a:rPr lang="en-US" sz="2800" b="1" dirty="0" smtClean="0"/>
              <a:t>       Hymns for Worship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23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Trails and Tribulations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We Often Face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Devastating Health 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Death of a loved on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Financial 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Problems with children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Marriage problems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Losing a job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Problems we bring upon ourselves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Alas, What shall we do?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Often see only through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“eyes of the flesh”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 Why me, God?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 Fret, worry, agonize because the problem is     	bigger than we are.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 We are ashamed and withdraw from 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 Seek answers from 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 WE pray to God for help and direction, but 	never find the answer we want.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68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Lift up your Eyes and See His great </a:t>
            </a:r>
            <a:r>
              <a:rPr lang="en-US" b="1" u="sng" dirty="0" smtClean="0">
                <a:solidFill>
                  <a:srgbClr val="FF0000"/>
                </a:solidFill>
              </a:rPr>
              <a:t>Might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900" b="1" dirty="0" smtClean="0">
                <a:solidFill>
                  <a:schemeClr val="tx2"/>
                </a:solidFill>
              </a:rPr>
              <a:t>Psalm 34</a:t>
            </a:r>
          </a:p>
          <a:p>
            <a:r>
              <a:rPr lang="en-US" b="1" dirty="0" smtClean="0"/>
              <a:t>The eyes of the Lord are toward the righteous, and his ears are </a:t>
            </a:r>
            <a:r>
              <a:rPr lang="en-US" b="1" dirty="0" smtClean="0">
                <a:solidFill>
                  <a:srgbClr val="FF0000"/>
                </a:solidFill>
              </a:rPr>
              <a:t>open to their cry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sz="2600" b="1" dirty="0" smtClean="0">
                <a:solidFill>
                  <a:schemeClr val="tx2"/>
                </a:solidFill>
              </a:rPr>
              <a:t>(15)</a:t>
            </a:r>
          </a:p>
          <a:p>
            <a:r>
              <a:rPr lang="en-US" b="1" dirty="0" smtClean="0"/>
              <a:t>The righteous cry and the Lord hears, and </a:t>
            </a:r>
            <a:r>
              <a:rPr lang="en-US" b="1" dirty="0" smtClean="0">
                <a:solidFill>
                  <a:srgbClr val="FF0000"/>
                </a:solidFill>
              </a:rPr>
              <a:t>delivers them out of all their troubles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sz="2600" b="1" dirty="0" smtClean="0">
                <a:solidFill>
                  <a:schemeClr val="tx2"/>
                </a:solidFill>
              </a:rPr>
              <a:t>(17)</a:t>
            </a:r>
          </a:p>
          <a:p>
            <a:r>
              <a:rPr lang="en-US" b="1" dirty="0" smtClean="0"/>
              <a:t>The Lord is near to the broken hearted, and </a:t>
            </a:r>
            <a:r>
              <a:rPr lang="en-US" b="1" dirty="0" smtClean="0">
                <a:solidFill>
                  <a:srgbClr val="FF0000"/>
                </a:solidFill>
              </a:rPr>
              <a:t>saves those who are </a:t>
            </a:r>
            <a:r>
              <a:rPr lang="en-US" b="1" i="1" dirty="0" smtClean="0">
                <a:solidFill>
                  <a:srgbClr val="FF0000"/>
                </a:solidFill>
              </a:rPr>
              <a:t>crushed</a:t>
            </a:r>
            <a:r>
              <a:rPr lang="en-US" b="1" dirty="0" smtClean="0">
                <a:solidFill>
                  <a:srgbClr val="FF0000"/>
                </a:solidFill>
              </a:rPr>
              <a:t> in their spirit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2600" b="1" dirty="0" smtClean="0">
                <a:solidFill>
                  <a:schemeClr val="tx2"/>
                </a:solidFill>
              </a:rPr>
              <a:t>(18)</a:t>
            </a:r>
          </a:p>
          <a:p>
            <a:r>
              <a:rPr lang="en-US" b="1" dirty="0" smtClean="0"/>
              <a:t>Many are the afflictions of the righteous; but the Lord </a:t>
            </a:r>
            <a:r>
              <a:rPr lang="en-US" b="1" dirty="0" smtClean="0">
                <a:solidFill>
                  <a:srgbClr val="FF0000"/>
                </a:solidFill>
              </a:rPr>
              <a:t>delivers him out of them all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sz="2600" b="1" dirty="0" smtClean="0">
                <a:solidFill>
                  <a:schemeClr val="tx2"/>
                </a:solidFill>
              </a:rPr>
              <a:t>(19)</a:t>
            </a:r>
          </a:p>
        </p:txBody>
      </p:sp>
    </p:spTree>
    <p:extLst>
      <p:ext uri="{BB962C8B-B14F-4D97-AF65-F5344CB8AC3E}">
        <p14:creationId xmlns:p14="http://schemas.microsoft.com/office/powerpoint/2010/main" val="128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Lift up your Eyes and See His great </a:t>
            </a:r>
            <a:r>
              <a:rPr lang="en-US" b="1" u="sng" dirty="0">
                <a:solidFill>
                  <a:srgbClr val="FF0000"/>
                </a:solidFill>
              </a:rPr>
              <a:t>Might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Psalm 91</a:t>
            </a:r>
          </a:p>
          <a:p>
            <a:r>
              <a:rPr lang="en-US" b="1" dirty="0" smtClean="0"/>
              <a:t>He who dwells in the shelter of the Most High </a:t>
            </a:r>
            <a:r>
              <a:rPr lang="en-US" b="1" dirty="0" smtClean="0">
                <a:solidFill>
                  <a:srgbClr val="FF0000"/>
                </a:solidFill>
              </a:rPr>
              <a:t>will abide in the shadow of the Almighty.</a:t>
            </a:r>
            <a:r>
              <a:rPr lang="en-US" b="1" dirty="0" smtClean="0"/>
              <a:t>  </a:t>
            </a:r>
            <a:r>
              <a:rPr lang="en-US" sz="2400" b="1" dirty="0" smtClean="0">
                <a:solidFill>
                  <a:schemeClr val="tx2"/>
                </a:solidFill>
              </a:rPr>
              <a:t>(1)</a:t>
            </a:r>
          </a:p>
          <a:p>
            <a:r>
              <a:rPr lang="en-US" b="1" dirty="0" smtClean="0"/>
              <a:t>For He will give His angels charge concerning you, </a:t>
            </a:r>
            <a:r>
              <a:rPr lang="en-US" b="1" dirty="0" smtClean="0">
                <a:solidFill>
                  <a:srgbClr val="FF0000"/>
                </a:solidFill>
              </a:rPr>
              <a:t>to guard you in all your ways</a:t>
            </a:r>
            <a:r>
              <a:rPr lang="en-US" b="1" dirty="0" smtClean="0"/>
              <a:t>.  </a:t>
            </a:r>
            <a:r>
              <a:rPr lang="en-US" sz="2400" b="1" dirty="0" smtClean="0">
                <a:solidFill>
                  <a:schemeClr val="tx2"/>
                </a:solidFill>
              </a:rPr>
              <a:t>(11)</a:t>
            </a:r>
          </a:p>
          <a:p>
            <a:r>
              <a:rPr lang="en-US" b="1" dirty="0" smtClean="0"/>
              <a:t>He will call upon Me, and </a:t>
            </a:r>
            <a:r>
              <a:rPr lang="en-US" b="1" dirty="0" smtClean="0">
                <a:solidFill>
                  <a:srgbClr val="FF0000"/>
                </a:solidFill>
              </a:rPr>
              <a:t>I will answer him</a:t>
            </a:r>
            <a:r>
              <a:rPr lang="en-US" b="1" dirty="0" smtClean="0"/>
              <a:t>; I </a:t>
            </a:r>
            <a:r>
              <a:rPr lang="en-US" b="1" dirty="0" smtClean="0">
                <a:solidFill>
                  <a:srgbClr val="FF0000"/>
                </a:solidFill>
              </a:rPr>
              <a:t>will be with him in trouble</a:t>
            </a:r>
            <a:r>
              <a:rPr lang="en-US" b="1" dirty="0" smtClean="0"/>
              <a:t>; </a:t>
            </a:r>
            <a:r>
              <a:rPr lang="en-US" b="1" dirty="0" smtClean="0">
                <a:solidFill>
                  <a:srgbClr val="FF0000"/>
                </a:solidFill>
              </a:rPr>
              <a:t>I will rescue him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honor him</a:t>
            </a:r>
            <a:r>
              <a:rPr lang="en-US" b="1" dirty="0" smtClean="0"/>
              <a:t>.  </a:t>
            </a:r>
            <a:r>
              <a:rPr lang="en-US" sz="2400" b="1" dirty="0" smtClean="0">
                <a:solidFill>
                  <a:schemeClr val="tx2"/>
                </a:solidFill>
              </a:rPr>
              <a:t>(15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Lift up your Eyes and See His great </a:t>
            </a:r>
            <a:r>
              <a:rPr lang="en-US" b="1" u="sng" dirty="0">
                <a:solidFill>
                  <a:srgbClr val="FF0000"/>
                </a:solidFill>
              </a:rPr>
              <a:t>Might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 will </a:t>
            </a:r>
            <a:r>
              <a:rPr lang="en-US" b="1" dirty="0" smtClean="0">
                <a:solidFill>
                  <a:schemeClr val="accent1"/>
                </a:solidFill>
              </a:rPr>
              <a:t>never desert you</a:t>
            </a:r>
            <a:r>
              <a:rPr lang="en-US" b="1" dirty="0" smtClean="0"/>
              <a:t>, nor will I </a:t>
            </a:r>
            <a:r>
              <a:rPr lang="en-US" b="1" dirty="0" smtClean="0">
                <a:solidFill>
                  <a:schemeClr val="accent1"/>
                </a:solidFill>
              </a:rPr>
              <a:t>ever forsake you.</a:t>
            </a:r>
            <a:r>
              <a:rPr lang="en-US" b="1" dirty="0" smtClean="0"/>
              <a:t>  The Lord is my helper, </a:t>
            </a:r>
            <a:r>
              <a:rPr lang="en-US" b="1" dirty="0" smtClean="0">
                <a:solidFill>
                  <a:schemeClr val="accent1"/>
                </a:solidFill>
              </a:rPr>
              <a:t>I will not be afraid</a:t>
            </a:r>
            <a:r>
              <a:rPr lang="en-US" b="1" dirty="0" smtClean="0"/>
              <a:t>, what shall man do to me? </a:t>
            </a:r>
            <a:r>
              <a:rPr lang="en-US" sz="2400" b="1" dirty="0" err="1" smtClean="0">
                <a:solidFill>
                  <a:srgbClr val="FF0000"/>
                </a:solidFill>
              </a:rPr>
              <a:t>Heb</a:t>
            </a:r>
            <a:r>
              <a:rPr lang="en-US" sz="2400" b="1" dirty="0" smtClean="0">
                <a:solidFill>
                  <a:srgbClr val="FF0000"/>
                </a:solidFill>
              </a:rPr>
              <a:t> 13:5&amp;6</a:t>
            </a:r>
          </a:p>
          <a:p>
            <a:r>
              <a:rPr lang="en-US" b="1" dirty="0" smtClean="0"/>
              <a:t>Are they not all ministering spirits(angels), sent out to </a:t>
            </a:r>
            <a:r>
              <a:rPr lang="en-US" b="1" dirty="0" smtClean="0">
                <a:solidFill>
                  <a:schemeClr val="accent1"/>
                </a:solidFill>
              </a:rPr>
              <a:t>render service </a:t>
            </a:r>
            <a:r>
              <a:rPr lang="en-US" b="1" dirty="0" smtClean="0"/>
              <a:t>for the sake of those who will inherit salvation.  </a:t>
            </a:r>
            <a:r>
              <a:rPr lang="en-US" sz="2400" b="1" dirty="0" err="1" smtClean="0">
                <a:solidFill>
                  <a:srgbClr val="FF0000"/>
                </a:solidFill>
              </a:rPr>
              <a:t>Heb</a:t>
            </a:r>
            <a:r>
              <a:rPr lang="en-US" sz="2400" b="1" dirty="0" smtClean="0">
                <a:solidFill>
                  <a:srgbClr val="FF0000"/>
                </a:solidFill>
              </a:rPr>
              <a:t> 1:14</a:t>
            </a:r>
          </a:p>
          <a:p>
            <a:r>
              <a:rPr lang="en-US" b="1" dirty="0" smtClean="0"/>
              <a:t>The angel of the Lord </a:t>
            </a:r>
            <a:r>
              <a:rPr lang="en-US" b="1" dirty="0" smtClean="0">
                <a:solidFill>
                  <a:schemeClr val="accent1"/>
                </a:solidFill>
              </a:rPr>
              <a:t>encamps around those who fear Him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chemeClr val="accent1"/>
                </a:solidFill>
              </a:rPr>
              <a:t>rescues them</a:t>
            </a:r>
            <a:r>
              <a:rPr lang="en-US" b="1" dirty="0" smtClean="0"/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Psa</a:t>
            </a:r>
            <a:r>
              <a:rPr lang="en-US" sz="2400" b="1" dirty="0" smtClean="0">
                <a:solidFill>
                  <a:srgbClr val="FF0000"/>
                </a:solidFill>
              </a:rPr>
              <a:t> 34:7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Other examples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u="sng" dirty="0" smtClean="0">
                <a:solidFill>
                  <a:schemeClr val="tx2"/>
                </a:solidFill>
              </a:rPr>
              <a:t>of deliverance 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Shadrach, Meshach and Abednego </a:t>
            </a:r>
            <a:r>
              <a:rPr lang="en-US" b="1" dirty="0" smtClean="0"/>
              <a:t>- </a:t>
            </a:r>
            <a:r>
              <a:rPr lang="en-US" sz="2400" b="1" dirty="0" smtClean="0">
                <a:solidFill>
                  <a:schemeClr val="tx2"/>
                </a:solidFill>
              </a:rPr>
              <a:t>Dan 3:13ff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sz="2800" b="1" dirty="0" smtClean="0"/>
              <a:t>Angel delivered them from the fiery furnace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Daniel from the lion’s den </a:t>
            </a:r>
            <a:r>
              <a:rPr lang="en-US" b="1" dirty="0" smtClean="0"/>
              <a:t>– </a:t>
            </a:r>
            <a:r>
              <a:rPr lang="en-US" sz="2400" b="1" dirty="0" smtClean="0">
                <a:solidFill>
                  <a:schemeClr val="tx2"/>
                </a:solidFill>
              </a:rPr>
              <a:t>(Dan 6:4ff)</a:t>
            </a:r>
          </a:p>
          <a:p>
            <a:pPr marL="0" indent="0">
              <a:buNone/>
            </a:pPr>
            <a:r>
              <a:rPr lang="en-US" sz="2800" b="1" dirty="0" smtClean="0"/>
              <a:t>         Angel shut the mouths of the Lions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Peter</a:t>
            </a:r>
            <a:r>
              <a:rPr lang="en-US" b="1" dirty="0" smtClean="0"/>
              <a:t> from prison – </a:t>
            </a:r>
            <a:r>
              <a:rPr lang="en-US" sz="2400" b="1" dirty="0" smtClean="0">
                <a:solidFill>
                  <a:schemeClr val="tx2"/>
                </a:solidFill>
              </a:rPr>
              <a:t>(Acts 12:3ff)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sz="2800" b="1" dirty="0" smtClean="0"/>
              <a:t>Angel released Peter - bound between 2 soldiers 	in the inner prison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Don’t  Forget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Roman 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b="1" dirty="0" smtClean="0"/>
              <a:t>God causes all things </a:t>
            </a:r>
            <a:r>
              <a:rPr lang="en-US" sz="3000" b="1" dirty="0" smtClean="0">
                <a:solidFill>
                  <a:srgbClr val="FF0000"/>
                </a:solidFill>
              </a:rPr>
              <a:t>to work together for good </a:t>
            </a:r>
            <a:r>
              <a:rPr lang="en-US" sz="3000" b="1" dirty="0" smtClean="0"/>
              <a:t>to those who love God.  </a:t>
            </a:r>
            <a:r>
              <a:rPr lang="en-US" sz="2800" b="1" dirty="0" smtClean="0">
                <a:solidFill>
                  <a:schemeClr val="accent1"/>
                </a:solidFill>
              </a:rPr>
              <a:t>(28)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b="1" dirty="0" smtClean="0"/>
              <a:t>For I am convinced that neither death, nor life, nor angels, nor principalities, nor things present, nor things to come, nor powers, nor height, nor depth, nor any other created thing, </a:t>
            </a:r>
            <a:r>
              <a:rPr lang="en-US" sz="3000" b="1" dirty="0" smtClean="0">
                <a:solidFill>
                  <a:srgbClr val="FF0000"/>
                </a:solidFill>
              </a:rPr>
              <a:t>shall be able to separate us from the love of God</a:t>
            </a:r>
            <a:r>
              <a:rPr lang="en-US" sz="3000" b="1" dirty="0" smtClean="0"/>
              <a:t>, which is in Christ Jesus our Lord.  </a:t>
            </a:r>
            <a:r>
              <a:rPr lang="en-US" sz="2800" b="1" dirty="0" smtClean="0">
                <a:solidFill>
                  <a:schemeClr val="accent1"/>
                </a:solidFill>
              </a:rPr>
              <a:t>(38 &amp; 39)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How do I Answer?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Am I a Child of God?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Am I living righteously before God?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Do I pray with faith?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Can God use His Devine power to deliver me 	from my problems?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Do I have the patience to wait for His answer?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Do I accept his solution?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Do I thank Him when the problem is resolved?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37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616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Lift up your Eyes and See His great Might</vt:lpstr>
      <vt:lpstr>Trails and Tribulations We Often Face</vt:lpstr>
      <vt:lpstr>Alas, What shall we do?</vt:lpstr>
      <vt:lpstr>Lift up your Eyes and See His great Might</vt:lpstr>
      <vt:lpstr>Lift up your Eyes and See His great Might</vt:lpstr>
      <vt:lpstr>Lift up your Eyes and See His great Might</vt:lpstr>
      <vt:lpstr>Other examples of deliverance </vt:lpstr>
      <vt:lpstr>Don’t  Forget </vt:lpstr>
      <vt:lpstr>How do I Answer?</vt:lpstr>
      <vt:lpstr>Open Our eyes of Faith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my Eyes</dc:title>
  <dc:creator>Jim</dc:creator>
  <cp:lastModifiedBy>Jim</cp:lastModifiedBy>
  <cp:revision>41</cp:revision>
  <cp:lastPrinted>2017-01-14T15:47:54Z</cp:lastPrinted>
  <dcterms:created xsi:type="dcterms:W3CDTF">2017-01-10T20:17:45Z</dcterms:created>
  <dcterms:modified xsi:type="dcterms:W3CDTF">2017-01-15T13:59:35Z</dcterms:modified>
</cp:coreProperties>
</file>