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5"/>
  </p:notesMasterIdLst>
  <p:sldIdLst>
    <p:sldId id="278" r:id="rId2"/>
    <p:sldId id="256" r:id="rId3"/>
    <p:sldId id="257" r:id="rId4"/>
    <p:sldId id="258" r:id="rId5"/>
    <p:sldId id="259" r:id="rId6"/>
    <p:sldId id="263" r:id="rId7"/>
    <p:sldId id="280" r:id="rId8"/>
    <p:sldId id="260" r:id="rId9"/>
    <p:sldId id="266" r:id="rId10"/>
    <p:sldId id="267" r:id="rId11"/>
    <p:sldId id="261" r:id="rId12"/>
    <p:sldId id="262" r:id="rId13"/>
    <p:sldId id="264" r:id="rId14"/>
    <p:sldId id="265" r:id="rId15"/>
    <p:sldId id="270" r:id="rId16"/>
    <p:sldId id="268" r:id="rId17"/>
    <p:sldId id="272" r:id="rId18"/>
    <p:sldId id="273" r:id="rId19"/>
    <p:sldId id="274" r:id="rId20"/>
    <p:sldId id="275" r:id="rId21"/>
    <p:sldId id="276" r:id="rId22"/>
    <p:sldId id="277" r:id="rId23"/>
    <p:sldId id="279" r:id="rId24"/>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Calibri"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itchFamily="34" charset="0"/>
        <a:ea typeface="+mn-ea"/>
        <a:cs typeface="+mn-cs"/>
      </a:defRPr>
    </a:lvl5pPr>
    <a:lvl6pPr marL="2286000" algn="l" defTabSz="914400" rtl="0" eaLnBrk="1" latinLnBrk="0" hangingPunct="1">
      <a:defRPr kern="1200">
        <a:solidFill>
          <a:schemeClr val="tx1"/>
        </a:solidFill>
        <a:latin typeface="Calibri" pitchFamily="34" charset="0"/>
        <a:ea typeface="+mn-ea"/>
        <a:cs typeface="+mn-cs"/>
      </a:defRPr>
    </a:lvl6pPr>
    <a:lvl7pPr marL="2743200" algn="l" defTabSz="914400" rtl="0" eaLnBrk="1" latinLnBrk="0" hangingPunct="1">
      <a:defRPr kern="1200">
        <a:solidFill>
          <a:schemeClr val="tx1"/>
        </a:solidFill>
        <a:latin typeface="Calibri" pitchFamily="34" charset="0"/>
        <a:ea typeface="+mn-ea"/>
        <a:cs typeface="+mn-cs"/>
      </a:defRPr>
    </a:lvl7pPr>
    <a:lvl8pPr marL="3200400" algn="l" defTabSz="914400" rtl="0" eaLnBrk="1" latinLnBrk="0" hangingPunct="1">
      <a:defRPr kern="1200">
        <a:solidFill>
          <a:schemeClr val="tx1"/>
        </a:solidFill>
        <a:latin typeface="Calibri" pitchFamily="34" charset="0"/>
        <a:ea typeface="+mn-ea"/>
        <a:cs typeface="+mn-cs"/>
      </a:defRPr>
    </a:lvl8pPr>
    <a:lvl9pPr marL="3657600" algn="l" defTabSz="914400" rtl="0" eaLnBrk="1" latinLnBrk="0" hangingPunct="1">
      <a:defRPr kern="1200">
        <a:solidFill>
          <a:schemeClr val="tx1"/>
        </a:solidFill>
        <a:latin typeface="Calibri"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631"/>
    <p:restoredTop sz="74454" autoAdjust="0"/>
  </p:normalViewPr>
  <p:slideViewPr>
    <p:cSldViewPr snapToGrid="0" snapToObjects="1">
      <p:cViewPr>
        <p:scale>
          <a:sx n="40" d="100"/>
          <a:sy n="40" d="100"/>
        </p:scale>
        <p:origin x="-972" y="-474"/>
      </p:cViewPr>
      <p:guideLst>
        <p:guide orient="horz" pos="2160"/>
        <p:guide pos="3840"/>
      </p:guideLst>
    </p:cSldViewPr>
  </p:slideViewPr>
  <p:outlineViewPr>
    <p:cViewPr>
      <p:scale>
        <a:sx n="33" d="100"/>
        <a:sy n="33" d="100"/>
      </p:scale>
      <p:origin x="-32"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wrap="square" lIns="91440" tIns="45720" rIns="91440" bIns="45720" numCol="1" anchor="t" anchorCtr="0" compatLnSpc="1">
            <a:prstTxWarp prst="textNoShape">
              <a:avLst/>
            </a:prstTxWarp>
          </a:bodyPr>
          <a:lstStyle>
            <a:lvl1pPr eaLnBrk="1" hangingPunct="1">
              <a:defRPr sz="1200"/>
            </a:lvl1pPr>
          </a:lstStyle>
          <a:p>
            <a:endParaRPr lang="en-US" altLang="en-US"/>
          </a:p>
        </p:txBody>
      </p:sp>
      <p:sp>
        <p:nvSpPr>
          <p:cNvPr id="3" name="Date Placeholder 2"/>
          <p:cNvSpPr>
            <a:spLocks noGrp="1"/>
          </p:cNvSpPr>
          <p:nvPr>
            <p:ph type="dt" idx="1"/>
          </p:nvPr>
        </p:nvSpPr>
        <p:spPr>
          <a:xfrm>
            <a:off x="3884613" y="0"/>
            <a:ext cx="2971800" cy="458788"/>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vl1pPr>
          </a:lstStyle>
          <a:p>
            <a:fld id="{0DBBBCE1-BB86-41F2-90DC-3D0A2FD4D106}" type="datetimeFigureOut">
              <a:rPr lang="en-US" altLang="en-US"/>
              <a:pPr/>
              <a:t>1/1/2017</a:t>
            </a:fld>
            <a:endParaRPr lang="en-US" alt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8787"/>
          </a:xfrm>
          <a:prstGeom prst="rect">
            <a:avLst/>
          </a:prstGeom>
        </p:spPr>
        <p:txBody>
          <a:bodyPr vert="horz" wrap="square" lIns="91440" tIns="45720" rIns="91440" bIns="45720" numCol="1" anchor="b" anchorCtr="0" compatLnSpc="1">
            <a:prstTxWarp prst="textNoShape">
              <a:avLst/>
            </a:prstTxWarp>
          </a:bodyPr>
          <a:lstStyle>
            <a:lvl1pPr eaLnBrk="1" hangingPunct="1">
              <a:defRPr sz="1200"/>
            </a:lvl1pPr>
          </a:lstStyle>
          <a:p>
            <a:endParaRPr lang="en-US" alt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fld id="{D643401E-F1BE-48F9-A656-18045009DB95}" type="slidenum">
              <a:rPr lang="en-US" altLang="en-US"/>
              <a:pPr/>
              <a:t>‹#›</a:t>
            </a:fld>
            <a:endParaRPr lang="en-US" altLang="en-US"/>
          </a:p>
        </p:txBody>
      </p:sp>
    </p:spTree>
    <p:extLst>
      <p:ext uri="{BB962C8B-B14F-4D97-AF65-F5344CB8AC3E}">
        <p14:creationId xmlns:p14="http://schemas.microsoft.com/office/powerpoint/2010/main" val="162002465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Inquisitive questioning has always been a habit of mine. I was always asking myself, my teachers in school, and perhaps to their annoyance, my parents; “Why?” “How?” “What for?” “What’s the reason?” I’ve always been curious as to the inner workings of things and this is likely why I spend a lot of my time researching. Perhaps the engineers can identify with this as they typically make a living out of figuring out how machines and systems work and how to fix them when they don’t. Perhaps young children or the parents of young children in this room are all too familiar with this method of inquisitive questioning, as young children are prone to ask “Why?” “Why?” repeatedly. </a:t>
            </a:r>
          </a:p>
          <a:p>
            <a:pPr eaLnBrk="1" hangingPunct="1">
              <a:spcBef>
                <a:spcPct val="0"/>
              </a:spcBef>
            </a:pPr>
            <a:r>
              <a:rPr lang="en-US" altLang="en-US" smtClean="0"/>
              <a:t>	Asking why was sort of a theme for my college experience. Both academically and spiritually I was challenged to figure out why I had come to believe certain things and disbelieve others. Through research, soul searching, various meals with friends who’s opinion I respect and trust, I came to develop my own faith, which I think is essential for any young person to do. Why do I believe in a God? Why do I think that God is the chrisitan God in the bible? How can I be saved from hell? And perhaps on a more secular note; How does the body work? What sustains life? Where do we come from? How did we get here?</a:t>
            </a:r>
          </a:p>
          <a:p>
            <a:pPr eaLnBrk="1" hangingPunct="1">
              <a:spcBef>
                <a:spcPct val="0"/>
              </a:spcBef>
            </a:pPr>
            <a:r>
              <a:rPr lang="en-US" altLang="en-US" smtClean="0"/>
              <a:t>	Searching out answers to these questions has affected my faith tremendously. I think its an exercise that Paul speaks of to the phillipians in chapter 2:12 to work out their own salvation, as accepting your parents or a preachers isn’t going to grow deep roots.</a:t>
            </a:r>
          </a:p>
          <a:p>
            <a:pPr eaLnBrk="1" hangingPunct="1">
              <a:spcBef>
                <a:spcPct val="0"/>
              </a:spcBef>
            </a:pPr>
            <a:r>
              <a:rPr lang="en-US" altLang="en-US" smtClean="0"/>
              <a:t>	So this morning/tonight, if you’ll let me I want to answer one of these questions. </a:t>
            </a:r>
          </a:p>
        </p:txBody>
      </p:sp>
      <p:sp>
        <p:nvSpPr>
          <p:cNvPr id="153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fld id="{16F51D24-B737-4657-85DD-57F9A9FE9D81}" type="slidenum">
              <a:rPr lang="en-US" altLang="en-US"/>
              <a:pPr/>
              <a:t>1</a:t>
            </a:fld>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So I’ve explained to you what ATP is and how we get energy from it, now you’re likely thinking well how do we make ATP? I told you in the second step of that break down process in the mitochondria we go from positively charged hydrogen ions to ATP, but how does this happen? </a:t>
            </a:r>
          </a:p>
        </p:txBody>
      </p:sp>
      <p:sp>
        <p:nvSpPr>
          <p:cNvPr id="3379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fld id="{EB26C0E0-18DD-4C9D-ADE2-7626D7C0F2B2}" type="slidenum">
              <a:rPr lang="en-US" altLang="en-US"/>
              <a:pPr/>
              <a:t>10</a:t>
            </a:fld>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If we consider the mitochondria once more, you’ll recall that there was an inner and an outer membrane (the sac within a sac). The space in between these membranes is referred to as the intermembrane space. Think of the intermembrane space as the gas tank of this engine. The intermembrane space is where we are going to selectively dump the hydrogen ions that we have gotten as a result of the breakdown of glucose. There’s a series of steps that actually put them there, but all you should know is that most of the hydrogen gets placed within this space after glucose is broken down. </a:t>
            </a:r>
          </a:p>
          <a:p>
            <a:pPr eaLnBrk="1" hangingPunct="1">
              <a:spcBef>
                <a:spcPct val="0"/>
              </a:spcBef>
            </a:pPr>
            <a:r>
              <a:rPr lang="en-US" altLang="en-US" smtClean="0"/>
              <a:t>	Know you can see that there is way more hydrogen within the intermembrane space than within the inner mitochondrial membrane or that “inner sac”. In other words, there is a higher concentration of hydrogen within the intermembrane space, and lower concentration of hydrogen within the inner mitochondrial membrane. We call this a “concentration gradient” where something is more concentrated across some barrier. </a:t>
            </a:r>
          </a:p>
          <a:p>
            <a:pPr eaLnBrk="1" hangingPunct="1">
              <a:spcBef>
                <a:spcPct val="0"/>
              </a:spcBef>
            </a:pPr>
            <a:endParaRPr lang="en-US" altLang="en-US" smtClean="0"/>
          </a:p>
        </p:txBody>
      </p:sp>
      <p:sp>
        <p:nvSpPr>
          <p:cNvPr id="3584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fld id="{5EB7162A-FD26-4154-A170-1AFB4BD63F5F}" type="slidenum">
              <a:rPr lang="en-US" altLang="en-US"/>
              <a:pPr/>
              <a:t>11</a:t>
            </a:fld>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To better illustrate this, lets look at this. Can anyone tell me what this is? Can anyone tell me what river this is? This is the Hoover Dam and it is a barrier that dams the Colorado River. We can see that behind the dam exist a high concentration of water, while past the dam exist less. This creates a large build up of force behind the dam. Perhaps if you’ve seen Lord of the Rings Two Towers where the ents release the river by pulling apart the dams around Saruman’s tower, you remember the gushing force of water once any hole is put in this barrier. </a:t>
            </a:r>
          </a:p>
        </p:txBody>
      </p:sp>
      <p:sp>
        <p:nvSpPr>
          <p:cNvPr id="3789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fld id="{53E5FBC5-9216-4C6D-8481-638ECA84E617}" type="slidenum">
              <a:rPr lang="en-US" altLang="en-US"/>
              <a:pPr/>
              <a:t>12</a:t>
            </a:fld>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I didn’t really know this growing up but dams are actually used as huge electricity generators. This image shows how the force of water behind a dam is harnessed in order to create electricity. Water flows through the dam, and pushes against this fan, or the “turbine”. This is going to make this entire apparatus spin, including this central shaft and the generator, which is going to, by some process I don’t really understand, create electricity. So essentially this large force of water is converted to electricity through this spinning turbine and the generator it is linked to. </a:t>
            </a:r>
          </a:p>
          <a:p>
            <a:pPr eaLnBrk="1" hangingPunct="1">
              <a:spcBef>
                <a:spcPct val="0"/>
              </a:spcBef>
            </a:pPr>
            <a:r>
              <a:rPr lang="en-US" altLang="en-US" smtClean="0"/>
              <a:t>	Now let me show you how we make ATP and I want you to appreciate not only the complexity, but the similarity between how we make ATP and these advanced systems humans have built. </a:t>
            </a:r>
          </a:p>
          <a:p>
            <a:pPr eaLnBrk="1" hangingPunct="1">
              <a:spcBef>
                <a:spcPct val="0"/>
              </a:spcBef>
            </a:pPr>
            <a:endParaRPr lang="en-US" altLang="en-US" smtClean="0"/>
          </a:p>
        </p:txBody>
      </p:sp>
      <p:sp>
        <p:nvSpPr>
          <p:cNvPr id="3993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fld id="{E2DB1BC2-9F7E-4F0D-A5F7-A81DA50246BC}" type="slidenum">
              <a:rPr lang="en-US" altLang="en-US"/>
              <a:pPr/>
              <a:t>13</a:t>
            </a:fld>
            <a:endParaRPr lang="en-US"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The protein that makes ATP is called “ATP Synthase” since its job is to make or “synthesize” ATP. ATP Synthase lies within the inner mitochondrial membrane. Remember that the inner mitochondrial membrane is likened to the dam that is in between these very different concentrations of hydrogen ion. Just like the dam harnesses the water force, ATP Synthase is going to harness this large hydrogen ion force, and create energy from it. Watch what happens here. Initially, we have the concentration gradient set up, we have a free phosphate and an ADP within this top part but they aren’t interacting. If you look closely here you can see that there is an intake pathway that the hydrogen can come in through, and an output path too. So as the first hydrogen comes through ATP Synthase, this portion will spin causing the upper portion to spin with it. This causes the ADP and Phosphate to get closer to one another, and “crunches” them together to form ATP. Another hydrogen ion goes through the protein and this causes the new ATP molecule to shift in position a little bit. A third hydrogen ion goes through the protein and this causes the newly synthesized ATP molecule to leave the protein and be used for energy in those biochemical reactions that we’ve discussed. </a:t>
            </a:r>
          </a:p>
          <a:p>
            <a:pPr eaLnBrk="1" hangingPunct="1">
              <a:spcBef>
                <a:spcPct val="0"/>
              </a:spcBef>
            </a:pPr>
            <a:r>
              <a:rPr lang="en-US" altLang="en-US" smtClean="0"/>
              <a:t>	Isn’t that fascinating? This protein is working all the time to provide you with ATP so that you can live? This is literally how you are living. To give you some scale here, if you’re familiary with what a millimeter is, that is 1/10</a:t>
            </a:r>
            <a:r>
              <a:rPr lang="en-US" altLang="en-US" baseline="30000" smtClean="0"/>
              <a:t>th</a:t>
            </a:r>
            <a:r>
              <a:rPr lang="en-US" altLang="en-US" smtClean="0"/>
              <a:t> of a centimeter, 100,000 of these can be stacked side by side within 1 millimeter. So this thing is tiny, you have to have special microscopes just to see it, but its so complex and important and to me, shows the wonders of God.</a:t>
            </a:r>
          </a:p>
          <a:p>
            <a:pPr eaLnBrk="1" hangingPunct="1">
              <a:spcBef>
                <a:spcPct val="0"/>
              </a:spcBef>
            </a:pPr>
            <a:endParaRPr lang="en-US" altLang="en-US" smtClean="0"/>
          </a:p>
        </p:txBody>
      </p:sp>
      <p:sp>
        <p:nvSpPr>
          <p:cNvPr id="4198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fld id="{8D2663DD-90C8-43EE-9AEF-A4BFCC4466A8}" type="slidenum">
              <a:rPr lang="en-US" altLang="en-US"/>
              <a:pPr/>
              <a:t>14</a:t>
            </a:fld>
            <a:endParaRPr lang="en-US"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How do we know all this? Thanks to some scientists in the late 90s who worked out the structure of this protein. John E. Walker was one of them and he won the Nobel Price in Chemistry for his work in 1997. What we can see looking at the structure and knowing a bit about the function know is that there is a turbine, that is where the hydrogen ions are flowing through and making this thing spin, there is central shaft that is connecting this turbine to this upper part, and lastly this part where the adp and p are crunched together, that is the generator Do these terms sound familiar? </a:t>
            </a:r>
          </a:p>
        </p:txBody>
      </p:sp>
      <p:sp>
        <p:nvSpPr>
          <p:cNvPr id="4403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fld id="{1ED7A64E-E0F5-4EB5-94D2-CD9FF9949F13}" type="slidenum">
              <a:rPr lang="en-US" altLang="en-US"/>
              <a:pPr/>
              <a:t>15</a:t>
            </a:fld>
            <a:endParaRPr lang="en-US"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ATP Synthase is essentially a molecular motor. We saw this exact same structural design with the hoover dam electrical generator. If we look at a wind mill, perhaps you’ve seen these on your way to Chicago or out west perhaps, they harness wind power, turn a central shaft and generator, and create energy. If you look at a jet engine, something my brother looks at everyday, you’ll see that air flow again is harnessed spinning a turbine, transferring that spin through the shaft to the generator, and creating thrust power. And we even see this design in the power plants that we get our electricity from every day. Coal is used fuel a boiler that evaporates water into steam. This steam is then what spins the turbine, along a central shaft, to allow the generator to create energy so that we can plug our phones in and vacuum our house and turn the hall lights on. </a:t>
            </a:r>
          </a:p>
          <a:p>
            <a:pPr eaLnBrk="1" hangingPunct="1">
              <a:spcBef>
                <a:spcPct val="0"/>
              </a:spcBef>
            </a:pPr>
            <a:r>
              <a:rPr lang="en-US" altLang="en-US" smtClean="0"/>
              <a:t>	Do you see that these man made inventions that took hundreds of years of engineering talent and innovation are essentially mere copies of this ATP Synthase protein that we have millions of in our own bodies? I mean if God put a patent on this protein, we wouldn’t have these inventions without serious copyright infringement, that’s how similar I think these are.</a:t>
            </a:r>
          </a:p>
          <a:p>
            <a:pPr eaLnBrk="1" hangingPunct="1">
              <a:spcBef>
                <a:spcPct val="0"/>
              </a:spcBef>
            </a:pPr>
            <a:endParaRPr lang="en-US" altLang="en-US" smtClean="0"/>
          </a:p>
        </p:txBody>
      </p:sp>
      <p:sp>
        <p:nvSpPr>
          <p:cNvPr id="4608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fld id="{2301CD9A-DE1E-43D6-8EF2-BE4D59DFC59C}" type="slidenum">
              <a:rPr lang="en-US" altLang="en-US"/>
              <a:pPr/>
              <a:t>16</a:t>
            </a:fld>
            <a:endParaRPr lang="en-US"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We are fearfully and wonderfully made. This is just one example of the beautiful complexity of our bodies at the molecular level.</a:t>
            </a:r>
          </a:p>
          <a:p>
            <a:pPr eaLnBrk="1" hangingPunct="1">
              <a:spcBef>
                <a:spcPct val="0"/>
              </a:spcBef>
            </a:pPr>
            <a:endParaRPr lang="en-US" altLang="en-US" smtClean="0"/>
          </a:p>
        </p:txBody>
      </p:sp>
      <p:sp>
        <p:nvSpPr>
          <p:cNvPr id="4813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fld id="{853615B0-1E4D-45D8-A539-39A968C0B6F3}" type="slidenum">
              <a:rPr lang="en-US" altLang="en-US"/>
              <a:pPr/>
              <a:t>17</a:t>
            </a:fld>
            <a:endParaRPr lang="en-US"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Now that your minds are just blown, or maybe after the nap you just took, I want to move on to my second point, which is the basic gospel message. How are you living, after once being dead? Turn to Ephesians 2, or don’t, it’ll be displayed, but that’ll be where we spend our time for this point. What we are saying here is another process. We were once dead, as we’ll see in verses 1-3, but now we are living. What is this process, this arrow, that transferred us from death to life? </a:t>
            </a:r>
          </a:p>
        </p:txBody>
      </p:sp>
      <p:sp>
        <p:nvSpPr>
          <p:cNvPr id="5017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fld id="{166556C2-20CE-4B59-A5A7-59198A58216F}" type="slidenum">
              <a:rPr lang="en-US" altLang="en-US"/>
              <a:pPr/>
              <a:t>18</a:t>
            </a:fld>
            <a:endParaRPr lang="en-US"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If we begin in verse 1 of Eph 2, it reads:</a:t>
            </a:r>
          </a:p>
          <a:p>
            <a:pPr eaLnBrk="1" hangingPunct="1">
              <a:spcBef>
                <a:spcPct val="0"/>
              </a:spcBef>
            </a:pPr>
            <a:endParaRPr lang="en-US" altLang="en-US" smtClean="0"/>
          </a:p>
          <a:p>
            <a:pPr eaLnBrk="1" hangingPunct="1">
              <a:spcBef>
                <a:spcPct val="0"/>
              </a:spcBef>
            </a:pPr>
            <a:r>
              <a:rPr lang="en-US" altLang="en-US" smtClean="0"/>
              <a:t>We can see here that Paul is referring to a death in the past. Of course this isn’t a literal death, since we see that we were still walking around when we were dead. This is actually the inspiration for the show The Walking Dead. We see that these walking dead follow the prince of the power of the air (Satan), are disobedient, are concerned with the passion of flesh and the desire of the body, and are wrathful. </a:t>
            </a:r>
          </a:p>
          <a:p>
            <a:pPr eaLnBrk="1" hangingPunct="1">
              <a:spcBef>
                <a:spcPct val="0"/>
              </a:spcBef>
            </a:pPr>
            <a:r>
              <a:rPr lang="en-US" altLang="en-US" smtClean="0"/>
              <a:t>	Us much as I hate to tell you folks, this characterizes all of us before we came to Jesus. We lived for ourselves, we followed Satan and gave into his temptations and lies. We lived lives of trespassing and walked with sin on our back. It was a dead life since we couldn’t do anything ourselves to bring ourselves back to life. </a:t>
            </a:r>
          </a:p>
          <a:p>
            <a:pPr eaLnBrk="1" hangingPunct="1">
              <a:spcBef>
                <a:spcPct val="0"/>
              </a:spcBef>
            </a:pPr>
            <a:endParaRPr lang="en-US" altLang="en-US" smtClean="0"/>
          </a:p>
        </p:txBody>
      </p:sp>
      <p:sp>
        <p:nvSpPr>
          <p:cNvPr id="5222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fld id="{8BD1C5C0-C7BE-403B-871A-09740D1D72D7}" type="slidenum">
              <a:rPr lang="en-US" altLang="en-US"/>
              <a:pPr/>
              <a:t>19</a:t>
            </a:fld>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So this morning/tonight, if you’ll let me I want to answer one of these questions. “How Are You Living?” It’s a questions in the medical field we think about quite often, and particularly a sub-question to that one being “how do I keep my patient living”. It’s a question that after discussing from three different vantage points, I hope will add a little fortification to your faith. </a:t>
            </a:r>
          </a:p>
        </p:txBody>
      </p:sp>
      <p:sp>
        <p:nvSpPr>
          <p:cNvPr id="1741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fld id="{3B05EF74-0406-46D3-B5DD-21B02DB0EA41}" type="slidenum">
              <a:rPr lang="en-US" altLang="en-US"/>
              <a:pPr/>
              <a:t>2</a:t>
            </a:fld>
            <a:endParaRPr lang="en-US"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t>Read</a:t>
            </a:r>
          </a:p>
          <a:p>
            <a:pPr eaLnBrk="1" hangingPunct="1">
              <a:spcBef>
                <a:spcPct val="0"/>
              </a:spcBef>
            </a:pPr>
            <a:endParaRPr lang="en-US" altLang="en-US" dirty="0" smtClean="0"/>
          </a:p>
          <a:p>
            <a:pPr eaLnBrk="1" hangingPunct="1">
              <a:spcBef>
                <a:spcPct val="0"/>
              </a:spcBef>
            </a:pPr>
            <a:endParaRPr lang="en-US" altLang="en-US" dirty="0" smtClean="0"/>
          </a:p>
        </p:txBody>
      </p:sp>
      <p:sp>
        <p:nvSpPr>
          <p:cNvPr id="5427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fld id="{AE463FB1-0B3D-478B-9070-5E43D688C4AF}" type="slidenum">
              <a:rPr lang="en-US" altLang="en-US"/>
              <a:pPr/>
              <a:t>20</a:t>
            </a:fld>
            <a:endParaRPr lang="en-US"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If I can summarize these verses here for you, I would say that this details the mechanism of this resurrecting transformation from death to life. The summary would be: God, because of his great love, made us alive, by His grace and through our faith. </a:t>
            </a:r>
          </a:p>
          <a:p>
            <a:pPr eaLnBrk="1" hangingPunct="1">
              <a:spcBef>
                <a:spcPct val="0"/>
              </a:spcBef>
            </a:pPr>
            <a:r>
              <a:rPr lang="en-US" altLang="en-US" smtClean="0"/>
              <a:t>	If I could emphasize two of these points here, the first would be because of his great love. I think I will for the rest of my life grapple with why in the world Jesus died for me. I was hostile, sinful, rebellious. I was self-serving, only worried about the pleasures of my own flesh. And too often, that still characterizes me. All have sinned and fallen short Rom 3:23. When I try to come up with a good reason why God would send his only son to take my punishment and die a gruesome painful death, the only answer I can come up with is “because of God’s great love.” A love so unconditional and all-encompassing that he redeems me and forgives my great debt, not on account of my doing right, not as a result of my works, but soley as a gift because he is the ultimate giver.</a:t>
            </a:r>
          </a:p>
          <a:p>
            <a:pPr eaLnBrk="1" hangingPunct="1">
              <a:spcBef>
                <a:spcPct val="0"/>
              </a:spcBef>
            </a:pPr>
            <a:r>
              <a:rPr lang="en-US" altLang="en-US" smtClean="0"/>
              <a:t>What we’re talking about here is grace, my second point to emphasize. Grace is the word we use to describe not receiving a punishment that you deserve, or receiving a gift that you don’t deserve. </a:t>
            </a:r>
          </a:p>
          <a:p>
            <a:pPr eaLnBrk="1" hangingPunct="1">
              <a:spcBef>
                <a:spcPct val="0"/>
              </a:spcBef>
            </a:pPr>
            <a:r>
              <a:rPr lang="en-US" altLang="en-US" smtClean="0"/>
              <a:t>I got a speeding ticket over winter break on the way to Washington. I was going 10 miles over the speed limit and was pulled over and cited for breaking laws of the state of West Virginia. I had the option to appear before the Harrison County Magistrate Court and plea my case. Lets say I did that and to my surprise, the judge erased my ticket from the books. That would be wonderful wouldn’t it? To not even be on the record anymore. But what if after doing so, he reached into his own wallet, and paid the price of my ticket? You see that adds a whole different layer of grace to the picture right? Its one thing to forgive and erase the debt but to pay it yourself, to right the wrong of another by paying out of your own wallet, that is full grace undeserved. </a:t>
            </a:r>
          </a:p>
          <a:p>
            <a:pPr eaLnBrk="1" hangingPunct="1">
              <a:spcBef>
                <a:spcPct val="0"/>
              </a:spcBef>
            </a:pPr>
            <a:r>
              <a:rPr lang="en-US" altLang="en-US" smtClean="0"/>
              <a:t>We are living a new life spiritually because of the unthinkable immeasurable grace of God. </a:t>
            </a:r>
          </a:p>
          <a:p>
            <a:pPr eaLnBrk="1" hangingPunct="1">
              <a:spcBef>
                <a:spcPct val="0"/>
              </a:spcBef>
            </a:pPr>
            <a:endParaRPr lang="en-US" altLang="en-US" smtClean="0"/>
          </a:p>
        </p:txBody>
      </p:sp>
      <p:sp>
        <p:nvSpPr>
          <p:cNvPr id="5632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fld id="{AAE1686F-C7BE-4907-AEC4-4268D57F09FF}" type="slidenum">
              <a:rPr lang="en-US" altLang="en-US"/>
              <a:pPr/>
              <a:t>21</a:t>
            </a:fld>
            <a:endParaRPr lang="en-US"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Lastly, as we are at the starting line of this new year 2017, I want to leave you with a challenge that I hope we’ll do better at this year. How are you living is a question I believe we should be asking more of each other here in the church. </a:t>
            </a:r>
          </a:p>
          <a:p>
            <a:pPr eaLnBrk="1" hangingPunct="1">
              <a:spcBef>
                <a:spcPct val="0"/>
              </a:spcBef>
            </a:pPr>
            <a:r>
              <a:rPr lang="en-US" altLang="en-US" smtClean="0"/>
              <a:t>The first thing we need to realize with this is that the church was established for our benefit. Have you ever wondered why God made the church? Why did God want a group of believers to worship him together rather than individuals worshiping him alone? I think God made the church so that we wouldn’t have to live the Christian life in isolation. The church gives us opportunity to encourage and be encouraged and to build each other up, as 1 Thes. 5:11 says. Hebrews 3:13 says that exhorting each other in the church aids in protecting us from the hardening of sin. If we weren’t getting that exhortation, it’d be much easier to be affected and hardened by the sin which easily entangles us. </a:t>
            </a:r>
          </a:p>
          <a:p>
            <a:pPr eaLnBrk="1" hangingPunct="1">
              <a:spcBef>
                <a:spcPct val="0"/>
              </a:spcBef>
            </a:pPr>
            <a:r>
              <a:rPr lang="en-US" altLang="en-US" smtClean="0"/>
              <a:t>Secondly, the church bears trials together. James 5:16 says that Christians confess sins to one another and pray for one another. Again, this is an example of the utility of the church, that we have brothers and sisters to talk to to and pray with about whatever is going on in our lives. This idea of bearing burdens in Galations 6:2 hits at this point as well. Folks we all go through trials. Whether its trouble at your job, problems in your marriage, problems in your relationships, strife in your family, substance abuse, doubting your faith; these are issues that all of us face. I worry sometimes that we come to church and we all look so nice and we put on this façade that everything is all right in our lives when in reality we are all broken and battered and in desperate need of Jesus and in dire need of each other. Can we be more real with each other? Can we have less of the surface level “how about the weather, how about the Cats,” and more of the “what can I pray about for you?” “what are you struggling with?” “how are you living?”</a:t>
            </a:r>
          </a:p>
          <a:p>
            <a:pPr eaLnBrk="1" hangingPunct="1">
              <a:spcBef>
                <a:spcPct val="0"/>
              </a:spcBef>
            </a:pPr>
            <a:r>
              <a:rPr lang="en-US" altLang="en-US" smtClean="0"/>
              <a:t>Thirdly, and related to this idea of asking each other about more substantive issues, the church knows its own. Philippians 2:4 instructs us to look out for the interests of others. Simple question: how can you know the interests and the needs of others if you aren’t interacting with them? How can you fulfill Philippians 2:4 to me your brother, if you don’t know my struggles and you don’t know my needs? The minute we go at it alone folks is when the devil wins. The minute we don’t ask a brother or sister about how they are living at a time where they need someone to reach the most is when the devil delivers his bashing blow and leaves a soul stranded. Matthew 7 talks about knowing false teachers in the church by the fruit they produce, and alternatively knowing your brothers and sisters in the church by the fruit they produce. This implies that you have to know one another so well that you can identify someone who doesn’t match in a line up. We need to know each other better. It is, in my opinion, what the church was made for. </a:t>
            </a:r>
          </a:p>
          <a:p>
            <a:pPr eaLnBrk="1" hangingPunct="1">
              <a:spcBef>
                <a:spcPct val="0"/>
              </a:spcBef>
            </a:pPr>
            <a:endParaRPr lang="en-US" altLang="en-US" smtClean="0"/>
          </a:p>
        </p:txBody>
      </p:sp>
      <p:sp>
        <p:nvSpPr>
          <p:cNvPr id="5837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fld id="{398C75B1-E130-4C02-BD30-07829870EEA1}" type="slidenum">
              <a:rPr lang="en-US" altLang="en-US"/>
              <a:pPr/>
              <a:t>22</a:t>
            </a:fld>
            <a:endParaRPr lang="en-US"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Thanks for your kind attention. In summary, we live because of God’s intelligent design and because of God’s immeasurable grace. Lets all make a resolution this year to watch out for each other in 2017 and dig deeper in our conversations as we are on the often tempestuous voyage to our home above.</a:t>
            </a:r>
          </a:p>
          <a:p>
            <a:pPr eaLnBrk="1" hangingPunct="1">
              <a:spcBef>
                <a:spcPct val="0"/>
              </a:spcBef>
            </a:pPr>
            <a:endParaRPr lang="en-US" altLang="en-US" smtClean="0"/>
          </a:p>
        </p:txBody>
      </p:sp>
      <p:sp>
        <p:nvSpPr>
          <p:cNvPr id="6041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fld id="{1C78A127-189A-46A4-A4B9-7210C3E73FB2}" type="slidenum">
              <a:rPr lang="en-US" altLang="en-US"/>
              <a:pPr/>
              <a:t>23</a:t>
            </a:fld>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t>Firstly, In a very physical literal sense, how are you living? How can you be sitting there breathing and not dying? Warning! Science ahead. Some people when they begin to hear scientific terms sort of “shut down” and tune out, which I understand. I’ve tried my best to use analogies and illustration to get the point across. If that doesn’t even work and I begin to speak in a tongue up here, please just appreciate the complexity the body God has made for you. Everyday I get to learn the fascinating intricacies of ourselves and it strengthens my faith so much. I hope you’ll see that these things just can’t logically happen by chance, and intricate design demands an intelligent designer.</a:t>
            </a:r>
          </a:p>
          <a:p>
            <a:pPr eaLnBrk="1" hangingPunct="1">
              <a:spcBef>
                <a:spcPct val="0"/>
              </a:spcBef>
            </a:pPr>
            <a:r>
              <a:rPr lang="en-US" altLang="en-US" dirty="0" smtClean="0"/>
              <a:t>	Secondly, How are you living a life after death? Ephesians 2:1 says that we were all dead in our sins in which we once walked? What was the crash cart? Who administered CPR? How are we living after being once dead? Folks, this IS my faith. </a:t>
            </a:r>
          </a:p>
          <a:p>
            <a:pPr eaLnBrk="1" hangingPunct="1">
              <a:spcBef>
                <a:spcPct val="0"/>
              </a:spcBef>
            </a:pPr>
            <a:r>
              <a:rPr lang="en-US" altLang="en-US" dirty="0" smtClean="0"/>
              <a:t>	Thirdly, How are you living? A question we should be asking our brothers and sisters in church more often in 2017. God made the church for a reason folks, we don’t have to go at it alone. He gives us each other to ensure our respective faiths.</a:t>
            </a:r>
          </a:p>
          <a:p>
            <a:pPr eaLnBrk="1" hangingPunct="1">
              <a:spcBef>
                <a:spcPct val="0"/>
              </a:spcBef>
            </a:pPr>
            <a:endParaRPr lang="en-US" altLang="en-US" dirty="0" smtClean="0"/>
          </a:p>
        </p:txBody>
      </p:sp>
      <p:sp>
        <p:nvSpPr>
          <p:cNvPr id="1945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fld id="{DAB6D62B-8DE6-4756-926C-4D5D1664704D}" type="slidenum">
              <a:rPr lang="en-US" altLang="en-US"/>
              <a:pPr/>
              <a:t>3</a:t>
            </a:fld>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So lets jump right in to it. When we consider energy, or what makes us go, we can use the analogy of a car. We all understand that cars break down a certain energy source called gasoline</a:t>
            </a:r>
          </a:p>
        </p:txBody>
      </p:sp>
      <p:sp>
        <p:nvSpPr>
          <p:cNvPr id="2150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fld id="{CC31A80E-5ECF-4576-8EF6-DD19C0A4BD4C}" type="slidenum">
              <a:rPr lang="en-US" altLang="en-US"/>
              <a:pPr/>
              <a:t>4</a:t>
            </a:fld>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 Similarly we injest our food and bread down the sugars in the food for our energy. Glucose is the sugar by which we derive most of our energy from, and if you are a diabetic or know a person with diabetes, you’re probably all too familiar with blood glucose and how important that is for maintining proper energy levels. </a:t>
            </a:r>
          </a:p>
          <a:p>
            <a:pPr eaLnBrk="1" hangingPunct="1">
              <a:spcBef>
                <a:spcPct val="0"/>
              </a:spcBef>
            </a:pPr>
            <a:endParaRPr lang="en-US" altLang="en-US" smtClean="0"/>
          </a:p>
        </p:txBody>
      </p:sp>
      <p:sp>
        <p:nvSpPr>
          <p:cNvPr id="2355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fld id="{7BD18D6D-D6AC-4492-A136-106F7A009932}" type="slidenum">
              <a:rPr lang="en-US" altLang="en-US"/>
              <a:pPr/>
              <a:t>5</a:t>
            </a:fld>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We all know that a cars engine is where the gasoline is combusted and the fuel is converted to a form of energy that is going to propel the car. Similarly, the mitochondria, an organelle found within all human cells, is going the be workhorse, the powerhouse, or the engine, if you will, of the cell. You can think of the mitochondria as a sac within a sac, having both an inner and outer membrane, with the inner membrane being contorted and folded back on itself many times. This folding actually is advantageous as it increases the available surface area for biochemical reactions to occur. </a:t>
            </a:r>
          </a:p>
        </p:txBody>
      </p:sp>
      <p:sp>
        <p:nvSpPr>
          <p:cNvPr id="2560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fld id="{FAAE9939-532A-4BC2-99F1-F154CD1DC725}" type="slidenum">
              <a:rPr lang="en-US" altLang="en-US"/>
              <a:pPr/>
              <a:t>6</a:t>
            </a:fld>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t>Once we have glucose in the cell a number of reactions take place. As much as I would love to walk you through these steps in detail I believe I would be here all day, so I will simplify this whole process into two steps </a:t>
            </a:r>
          </a:p>
        </p:txBody>
      </p:sp>
      <p:sp>
        <p:nvSpPr>
          <p:cNvPr id="2765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fld id="{094AF252-800A-457E-BA0D-88710A20FC45}" type="slidenum">
              <a:rPr lang="en-US" altLang="en-US"/>
              <a:pPr/>
              <a:t>7</a:t>
            </a:fld>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Glucose is converted into positively charged hydrogen ions. Then those hydrogen ions are converted into Adenosine tri-phosphate. Adenonsine is this molecule here with the “A” and then each of these circles with “P”s represents one phosphate. What do you get when you put an adenosine with three phosphates and link them all together? ATP. </a:t>
            </a:r>
          </a:p>
        </p:txBody>
      </p:sp>
      <p:sp>
        <p:nvSpPr>
          <p:cNvPr id="2969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fld id="{EC73FDEF-D279-4B87-9BD2-8D66854EE7D7}" type="slidenum">
              <a:rPr lang="en-US" altLang="en-US"/>
              <a:pPr/>
              <a:t>8</a:t>
            </a:fld>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This ATP molecule is arguably the most important molecule in the human body. It is going to be the primary source of the majority of reactions that are taking place in our bodies everyday, every minute, and every second. Now, how do we derive energy from this important molecule? This happens by breaking this link, or what we call a “bond”, between the second and third phosphate. Once this happens, the phosphate goes away, and we are left with only two phosphates on the adenosine right? So what is that called? ADP</a:t>
            </a:r>
          </a:p>
          <a:p>
            <a:pPr eaLnBrk="1" hangingPunct="1">
              <a:spcBef>
                <a:spcPct val="0"/>
              </a:spcBef>
            </a:pPr>
            <a:r>
              <a:rPr lang="en-US" altLang="en-US" smtClean="0"/>
              <a:t>	This breaking of the link is what is going to release energy that is going to drive many reactions and processes in our bodies, including heart contraction, digestion, brain function, muscle contraction. I think we can all agree that these are some very important functions that we must keep going in order to survive. </a:t>
            </a:r>
          </a:p>
          <a:p>
            <a:pPr eaLnBrk="1" hangingPunct="1">
              <a:spcBef>
                <a:spcPct val="0"/>
              </a:spcBef>
            </a:pPr>
            <a:endParaRPr lang="en-US" altLang="en-US" smtClean="0"/>
          </a:p>
        </p:txBody>
      </p:sp>
      <p:sp>
        <p:nvSpPr>
          <p:cNvPr id="3174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fld id="{B6CC2A07-4797-4AE6-A0DB-DB26027C1168}" type="slidenum">
              <a:rPr lang="en-US" altLang="en-US"/>
              <a:pPr/>
              <a:t>9</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F8F6FD86-DF3B-413D-B061-327FE57AFF4D}" type="datetimeFigureOut">
              <a:rPr lang="en-US" altLang="en-US"/>
              <a:pPr/>
              <a:t>1/1/2017</a:t>
            </a:fld>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696A0D80-3F5A-4065-872D-CDE6F175FB72}" type="slidenum">
              <a:rPr lang="en-US" altLang="en-US"/>
              <a:pPr/>
              <a:t>‹#›</a:t>
            </a:fld>
            <a:endParaRPr lang="en-US" altLang="en-US"/>
          </a:p>
        </p:txBody>
      </p:sp>
    </p:spTree>
    <p:extLst>
      <p:ext uri="{BB962C8B-B14F-4D97-AF65-F5344CB8AC3E}">
        <p14:creationId xmlns:p14="http://schemas.microsoft.com/office/powerpoint/2010/main" val="5387770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18E3B654-125E-4614-BC9D-8D00B97BD742}" type="datetimeFigureOut">
              <a:rPr lang="en-US" altLang="en-US"/>
              <a:pPr/>
              <a:t>1/1/2017</a:t>
            </a:fld>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C888D02A-4387-466D-BF1C-720FBB8D7BA1}" type="slidenum">
              <a:rPr lang="en-US" altLang="en-US"/>
              <a:pPr/>
              <a:t>‹#›</a:t>
            </a:fld>
            <a:endParaRPr lang="en-US" altLang="en-US"/>
          </a:p>
        </p:txBody>
      </p:sp>
    </p:spTree>
    <p:extLst>
      <p:ext uri="{BB962C8B-B14F-4D97-AF65-F5344CB8AC3E}">
        <p14:creationId xmlns:p14="http://schemas.microsoft.com/office/powerpoint/2010/main" val="12081766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7DBB5E82-88C6-4301-ABDD-8546D1D18BF5}" type="datetimeFigureOut">
              <a:rPr lang="en-US" altLang="en-US"/>
              <a:pPr/>
              <a:t>1/1/2017</a:t>
            </a:fld>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95324634-9619-487F-8F24-A8950760D8CE}" type="slidenum">
              <a:rPr lang="en-US" altLang="en-US"/>
              <a:pPr/>
              <a:t>‹#›</a:t>
            </a:fld>
            <a:endParaRPr lang="en-US" altLang="en-US"/>
          </a:p>
        </p:txBody>
      </p:sp>
    </p:spTree>
    <p:extLst>
      <p:ext uri="{BB962C8B-B14F-4D97-AF65-F5344CB8AC3E}">
        <p14:creationId xmlns:p14="http://schemas.microsoft.com/office/powerpoint/2010/main" val="31874646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1252A3B1-8737-4034-8744-784170220032}" type="datetimeFigureOut">
              <a:rPr lang="en-US" altLang="en-US"/>
              <a:pPr/>
              <a:t>1/1/2017</a:t>
            </a:fld>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D27A6D60-040D-4CD0-A81D-67CBBFCE2B06}" type="slidenum">
              <a:rPr lang="en-US" altLang="en-US"/>
              <a:pPr/>
              <a:t>‹#›</a:t>
            </a:fld>
            <a:endParaRPr lang="en-US" altLang="en-US"/>
          </a:p>
        </p:txBody>
      </p:sp>
    </p:spTree>
    <p:extLst>
      <p:ext uri="{BB962C8B-B14F-4D97-AF65-F5344CB8AC3E}">
        <p14:creationId xmlns:p14="http://schemas.microsoft.com/office/powerpoint/2010/main" val="16718788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7A2BD2EF-F918-4159-A8F2-75FA08435391}" type="datetimeFigureOut">
              <a:rPr lang="en-US" altLang="en-US"/>
              <a:pPr/>
              <a:t>1/1/2017</a:t>
            </a:fld>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C8D37783-6B2F-4F70-9B28-8B1643857559}" type="slidenum">
              <a:rPr lang="en-US" altLang="en-US"/>
              <a:pPr/>
              <a:t>‹#›</a:t>
            </a:fld>
            <a:endParaRPr lang="en-US" altLang="en-US"/>
          </a:p>
        </p:txBody>
      </p:sp>
    </p:spTree>
    <p:extLst>
      <p:ext uri="{BB962C8B-B14F-4D97-AF65-F5344CB8AC3E}">
        <p14:creationId xmlns:p14="http://schemas.microsoft.com/office/powerpoint/2010/main" val="17988497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fld id="{0A84A156-02C7-493B-8B1D-302271E20A72}" type="datetimeFigureOut">
              <a:rPr lang="en-US" altLang="en-US"/>
              <a:pPr/>
              <a:t>1/1/2017</a:t>
            </a:fld>
            <a:endParaRPr lang="en-US" altLang="en-US"/>
          </a:p>
        </p:txBody>
      </p:sp>
      <p:sp>
        <p:nvSpPr>
          <p:cNvPr id="6" name="Footer Placeholder 4"/>
          <p:cNvSpPr>
            <a:spLocks noGrp="1"/>
          </p:cNvSpPr>
          <p:nvPr>
            <p:ph type="ftr" sz="quarter" idx="11"/>
          </p:nvPr>
        </p:nvSpPr>
        <p:spPr/>
        <p:txBody>
          <a:bodyPr/>
          <a:lstStyle>
            <a:lvl1pPr>
              <a:defRPr/>
            </a:lvl1pPr>
          </a:lstStyle>
          <a:p>
            <a:endParaRPr lang="en-US" altLang="en-US"/>
          </a:p>
        </p:txBody>
      </p:sp>
      <p:sp>
        <p:nvSpPr>
          <p:cNvPr id="7" name="Slide Number Placeholder 5"/>
          <p:cNvSpPr>
            <a:spLocks noGrp="1"/>
          </p:cNvSpPr>
          <p:nvPr>
            <p:ph type="sldNum" sz="quarter" idx="12"/>
          </p:nvPr>
        </p:nvSpPr>
        <p:spPr/>
        <p:txBody>
          <a:bodyPr/>
          <a:lstStyle>
            <a:lvl1pPr>
              <a:defRPr/>
            </a:lvl1pPr>
          </a:lstStyle>
          <a:p>
            <a:fld id="{6A0CDA47-5FD5-470E-A0DD-470C72C7F196}" type="slidenum">
              <a:rPr lang="en-US" altLang="en-US"/>
              <a:pPr/>
              <a:t>‹#›</a:t>
            </a:fld>
            <a:endParaRPr lang="en-US" altLang="en-US"/>
          </a:p>
        </p:txBody>
      </p:sp>
    </p:spTree>
    <p:extLst>
      <p:ext uri="{BB962C8B-B14F-4D97-AF65-F5344CB8AC3E}">
        <p14:creationId xmlns:p14="http://schemas.microsoft.com/office/powerpoint/2010/main" val="25519257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fld id="{39F1B223-833F-4240-829F-9887F0D209B9}" type="datetimeFigureOut">
              <a:rPr lang="en-US" altLang="en-US"/>
              <a:pPr/>
              <a:t>1/1/2017</a:t>
            </a:fld>
            <a:endParaRPr lang="en-US" altLang="en-US"/>
          </a:p>
        </p:txBody>
      </p:sp>
      <p:sp>
        <p:nvSpPr>
          <p:cNvPr id="8" name="Footer Placeholder 4"/>
          <p:cNvSpPr>
            <a:spLocks noGrp="1"/>
          </p:cNvSpPr>
          <p:nvPr>
            <p:ph type="ftr" sz="quarter" idx="11"/>
          </p:nvPr>
        </p:nvSpPr>
        <p:spPr/>
        <p:txBody>
          <a:bodyPr/>
          <a:lstStyle>
            <a:lvl1pPr>
              <a:defRPr/>
            </a:lvl1pPr>
          </a:lstStyle>
          <a:p>
            <a:endParaRPr lang="en-US" altLang="en-US"/>
          </a:p>
        </p:txBody>
      </p:sp>
      <p:sp>
        <p:nvSpPr>
          <p:cNvPr id="9" name="Slide Number Placeholder 5"/>
          <p:cNvSpPr>
            <a:spLocks noGrp="1"/>
          </p:cNvSpPr>
          <p:nvPr>
            <p:ph type="sldNum" sz="quarter" idx="12"/>
          </p:nvPr>
        </p:nvSpPr>
        <p:spPr/>
        <p:txBody>
          <a:bodyPr/>
          <a:lstStyle>
            <a:lvl1pPr>
              <a:defRPr/>
            </a:lvl1pPr>
          </a:lstStyle>
          <a:p>
            <a:fld id="{C10B52DB-7D10-45FE-A06F-7FA2BEBD8B99}" type="slidenum">
              <a:rPr lang="en-US" altLang="en-US"/>
              <a:pPr/>
              <a:t>‹#›</a:t>
            </a:fld>
            <a:endParaRPr lang="en-US" altLang="en-US"/>
          </a:p>
        </p:txBody>
      </p:sp>
    </p:spTree>
    <p:extLst>
      <p:ext uri="{BB962C8B-B14F-4D97-AF65-F5344CB8AC3E}">
        <p14:creationId xmlns:p14="http://schemas.microsoft.com/office/powerpoint/2010/main" val="6437405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723DFCC4-C8D4-4BA1-A0F2-606D9A1C9249}" type="datetimeFigureOut">
              <a:rPr lang="en-US" altLang="en-US"/>
              <a:pPr/>
              <a:t>1/1/2017</a:t>
            </a:fld>
            <a:endParaRPr lang="en-US" altLang="en-US"/>
          </a:p>
        </p:txBody>
      </p:sp>
      <p:sp>
        <p:nvSpPr>
          <p:cNvPr id="4" name="Footer Placeholder 4"/>
          <p:cNvSpPr>
            <a:spLocks noGrp="1"/>
          </p:cNvSpPr>
          <p:nvPr>
            <p:ph type="ftr" sz="quarter" idx="11"/>
          </p:nvPr>
        </p:nvSpPr>
        <p:spPr/>
        <p:txBody>
          <a:bodyPr/>
          <a:lstStyle>
            <a:lvl1pPr>
              <a:defRPr/>
            </a:lvl1pPr>
          </a:lstStyle>
          <a:p>
            <a:endParaRPr lang="en-US" altLang="en-US"/>
          </a:p>
        </p:txBody>
      </p:sp>
      <p:sp>
        <p:nvSpPr>
          <p:cNvPr id="5" name="Slide Number Placeholder 5"/>
          <p:cNvSpPr>
            <a:spLocks noGrp="1"/>
          </p:cNvSpPr>
          <p:nvPr>
            <p:ph type="sldNum" sz="quarter" idx="12"/>
          </p:nvPr>
        </p:nvSpPr>
        <p:spPr/>
        <p:txBody>
          <a:bodyPr/>
          <a:lstStyle>
            <a:lvl1pPr>
              <a:defRPr/>
            </a:lvl1pPr>
          </a:lstStyle>
          <a:p>
            <a:fld id="{EE8830D8-ED62-4CEB-8035-4BDCA9ACE59D}" type="slidenum">
              <a:rPr lang="en-US" altLang="en-US"/>
              <a:pPr/>
              <a:t>‹#›</a:t>
            </a:fld>
            <a:endParaRPr lang="en-US" altLang="en-US"/>
          </a:p>
        </p:txBody>
      </p:sp>
    </p:spTree>
    <p:extLst>
      <p:ext uri="{BB962C8B-B14F-4D97-AF65-F5344CB8AC3E}">
        <p14:creationId xmlns:p14="http://schemas.microsoft.com/office/powerpoint/2010/main" val="42099607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98AEB7B9-84D9-40F0-B70E-04A9FF1D12B1}" type="datetimeFigureOut">
              <a:rPr lang="en-US" altLang="en-US"/>
              <a:pPr/>
              <a:t>1/1/2017</a:t>
            </a:fld>
            <a:endParaRPr lang="en-US" altLang="en-US"/>
          </a:p>
        </p:txBody>
      </p:sp>
      <p:sp>
        <p:nvSpPr>
          <p:cNvPr id="3" name="Footer Placeholder 4"/>
          <p:cNvSpPr>
            <a:spLocks noGrp="1"/>
          </p:cNvSpPr>
          <p:nvPr>
            <p:ph type="ftr" sz="quarter" idx="11"/>
          </p:nvPr>
        </p:nvSpPr>
        <p:spPr/>
        <p:txBody>
          <a:bodyPr/>
          <a:lstStyle>
            <a:lvl1pPr>
              <a:defRPr/>
            </a:lvl1pPr>
          </a:lstStyle>
          <a:p>
            <a:endParaRPr lang="en-US" altLang="en-US"/>
          </a:p>
        </p:txBody>
      </p:sp>
      <p:sp>
        <p:nvSpPr>
          <p:cNvPr id="4" name="Slide Number Placeholder 5"/>
          <p:cNvSpPr>
            <a:spLocks noGrp="1"/>
          </p:cNvSpPr>
          <p:nvPr>
            <p:ph type="sldNum" sz="quarter" idx="12"/>
          </p:nvPr>
        </p:nvSpPr>
        <p:spPr/>
        <p:txBody>
          <a:bodyPr/>
          <a:lstStyle>
            <a:lvl1pPr>
              <a:defRPr/>
            </a:lvl1pPr>
          </a:lstStyle>
          <a:p>
            <a:fld id="{80BFE400-BD8F-4C0B-A285-4916D3FA7760}" type="slidenum">
              <a:rPr lang="en-US" altLang="en-US"/>
              <a:pPr/>
              <a:t>‹#›</a:t>
            </a:fld>
            <a:endParaRPr lang="en-US" altLang="en-US"/>
          </a:p>
        </p:txBody>
      </p:sp>
    </p:spTree>
    <p:extLst>
      <p:ext uri="{BB962C8B-B14F-4D97-AF65-F5344CB8AC3E}">
        <p14:creationId xmlns:p14="http://schemas.microsoft.com/office/powerpoint/2010/main" val="27486373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9B4E4340-780B-4B1E-B0C3-A141465C19EF}" type="datetimeFigureOut">
              <a:rPr lang="en-US" altLang="en-US"/>
              <a:pPr/>
              <a:t>1/1/2017</a:t>
            </a:fld>
            <a:endParaRPr lang="en-US" altLang="en-US"/>
          </a:p>
        </p:txBody>
      </p:sp>
      <p:sp>
        <p:nvSpPr>
          <p:cNvPr id="6" name="Footer Placeholder 4"/>
          <p:cNvSpPr>
            <a:spLocks noGrp="1"/>
          </p:cNvSpPr>
          <p:nvPr>
            <p:ph type="ftr" sz="quarter" idx="11"/>
          </p:nvPr>
        </p:nvSpPr>
        <p:spPr/>
        <p:txBody>
          <a:bodyPr/>
          <a:lstStyle>
            <a:lvl1pPr>
              <a:defRPr/>
            </a:lvl1pPr>
          </a:lstStyle>
          <a:p>
            <a:endParaRPr lang="en-US" altLang="en-US"/>
          </a:p>
        </p:txBody>
      </p:sp>
      <p:sp>
        <p:nvSpPr>
          <p:cNvPr id="7" name="Slide Number Placeholder 5"/>
          <p:cNvSpPr>
            <a:spLocks noGrp="1"/>
          </p:cNvSpPr>
          <p:nvPr>
            <p:ph type="sldNum" sz="quarter" idx="12"/>
          </p:nvPr>
        </p:nvSpPr>
        <p:spPr/>
        <p:txBody>
          <a:bodyPr/>
          <a:lstStyle>
            <a:lvl1pPr>
              <a:defRPr/>
            </a:lvl1pPr>
          </a:lstStyle>
          <a:p>
            <a:fld id="{D31E2721-8B93-44C7-BEA7-DA13947E05C3}" type="slidenum">
              <a:rPr lang="en-US" altLang="en-US"/>
              <a:pPr/>
              <a:t>‹#›</a:t>
            </a:fld>
            <a:endParaRPr lang="en-US" altLang="en-US"/>
          </a:p>
        </p:txBody>
      </p:sp>
    </p:spTree>
    <p:extLst>
      <p:ext uri="{BB962C8B-B14F-4D97-AF65-F5344CB8AC3E}">
        <p14:creationId xmlns:p14="http://schemas.microsoft.com/office/powerpoint/2010/main" val="42663876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B8899C76-599E-40EB-A998-142DBFAFDD82}" type="datetimeFigureOut">
              <a:rPr lang="en-US" altLang="en-US"/>
              <a:pPr/>
              <a:t>1/1/2017</a:t>
            </a:fld>
            <a:endParaRPr lang="en-US" altLang="en-US"/>
          </a:p>
        </p:txBody>
      </p:sp>
      <p:sp>
        <p:nvSpPr>
          <p:cNvPr id="6" name="Footer Placeholder 4"/>
          <p:cNvSpPr>
            <a:spLocks noGrp="1"/>
          </p:cNvSpPr>
          <p:nvPr>
            <p:ph type="ftr" sz="quarter" idx="11"/>
          </p:nvPr>
        </p:nvSpPr>
        <p:spPr/>
        <p:txBody>
          <a:bodyPr/>
          <a:lstStyle>
            <a:lvl1pPr>
              <a:defRPr/>
            </a:lvl1pPr>
          </a:lstStyle>
          <a:p>
            <a:endParaRPr lang="en-US" altLang="en-US"/>
          </a:p>
        </p:txBody>
      </p:sp>
      <p:sp>
        <p:nvSpPr>
          <p:cNvPr id="7" name="Slide Number Placeholder 5"/>
          <p:cNvSpPr>
            <a:spLocks noGrp="1"/>
          </p:cNvSpPr>
          <p:nvPr>
            <p:ph type="sldNum" sz="quarter" idx="12"/>
          </p:nvPr>
        </p:nvSpPr>
        <p:spPr/>
        <p:txBody>
          <a:bodyPr/>
          <a:lstStyle>
            <a:lvl1pPr>
              <a:defRPr/>
            </a:lvl1pPr>
          </a:lstStyle>
          <a:p>
            <a:fld id="{D74CB7D8-D428-4138-A206-0DC32CC12B22}" type="slidenum">
              <a:rPr lang="en-US" altLang="en-US"/>
              <a:pPr/>
              <a:t>‹#›</a:t>
            </a:fld>
            <a:endParaRPr lang="en-US" altLang="en-US"/>
          </a:p>
        </p:txBody>
      </p:sp>
    </p:spTree>
    <p:extLst>
      <p:ext uri="{BB962C8B-B14F-4D97-AF65-F5344CB8AC3E}">
        <p14:creationId xmlns:p14="http://schemas.microsoft.com/office/powerpoint/2010/main" val="38554967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defRPr>
            </a:lvl1pPr>
          </a:lstStyle>
          <a:p>
            <a:fld id="{E3348ED3-F7BC-4DB8-A901-094E1EFC5B7D}" type="datetimeFigureOut">
              <a:rPr lang="en-US" altLang="en-US"/>
              <a:pPr/>
              <a:t>1/1/2017</a:t>
            </a:fld>
            <a:endParaRPr lang="en-US" alt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200">
                <a:solidFill>
                  <a:srgbClr val="898989"/>
                </a:solidFill>
              </a:defRPr>
            </a:lvl1pPr>
          </a:lstStyle>
          <a:p>
            <a:endParaRPr lang="en-US" alt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fld id="{1A0A05AF-59B8-444D-9414-65BDCD541A69}"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charset="0"/>
        </a:defRPr>
      </a:lvl2pPr>
      <a:lvl3pPr algn="l" rtl="0" eaLnBrk="0" fontAlgn="base" hangingPunct="0">
        <a:lnSpc>
          <a:spcPct val="90000"/>
        </a:lnSpc>
        <a:spcBef>
          <a:spcPct val="0"/>
        </a:spcBef>
        <a:spcAft>
          <a:spcPct val="0"/>
        </a:spcAft>
        <a:defRPr sz="4400">
          <a:solidFill>
            <a:schemeClr val="tx1"/>
          </a:solidFill>
          <a:latin typeface="Calibri Light" charset="0"/>
        </a:defRPr>
      </a:lvl3pPr>
      <a:lvl4pPr algn="l" rtl="0" eaLnBrk="0" fontAlgn="base" hangingPunct="0">
        <a:lnSpc>
          <a:spcPct val="90000"/>
        </a:lnSpc>
        <a:spcBef>
          <a:spcPct val="0"/>
        </a:spcBef>
        <a:spcAft>
          <a:spcPct val="0"/>
        </a:spcAft>
        <a:defRPr sz="4400">
          <a:solidFill>
            <a:schemeClr val="tx1"/>
          </a:solidFill>
          <a:latin typeface="Calibri Light" charset="0"/>
        </a:defRPr>
      </a:lvl4pPr>
      <a:lvl5pPr algn="l" rtl="0" eaLnBrk="0" fontAlgn="base" hangingPunct="0">
        <a:lnSpc>
          <a:spcPct val="90000"/>
        </a:lnSpc>
        <a:spcBef>
          <a:spcPct val="0"/>
        </a:spcBef>
        <a:spcAft>
          <a:spcPct val="0"/>
        </a:spcAft>
        <a:defRPr sz="4400">
          <a:solidFill>
            <a:schemeClr val="tx1"/>
          </a:solidFill>
          <a:latin typeface="Calibri Light" charset="0"/>
        </a:defRPr>
      </a:lvl5pPr>
      <a:lvl6pPr marL="457200" algn="l" rtl="0" fontAlgn="base">
        <a:lnSpc>
          <a:spcPct val="90000"/>
        </a:lnSpc>
        <a:spcBef>
          <a:spcPct val="0"/>
        </a:spcBef>
        <a:spcAft>
          <a:spcPct val="0"/>
        </a:spcAft>
        <a:defRPr sz="4400">
          <a:solidFill>
            <a:schemeClr val="tx1"/>
          </a:solidFill>
          <a:latin typeface="Calibri Light" charset="0"/>
        </a:defRPr>
      </a:lvl6pPr>
      <a:lvl7pPr marL="914400" algn="l" rtl="0" fontAlgn="base">
        <a:lnSpc>
          <a:spcPct val="90000"/>
        </a:lnSpc>
        <a:spcBef>
          <a:spcPct val="0"/>
        </a:spcBef>
        <a:spcAft>
          <a:spcPct val="0"/>
        </a:spcAft>
        <a:defRPr sz="4400">
          <a:solidFill>
            <a:schemeClr val="tx1"/>
          </a:solidFill>
          <a:latin typeface="Calibri Light" charset="0"/>
        </a:defRPr>
      </a:lvl7pPr>
      <a:lvl8pPr marL="1371600" algn="l" rtl="0" fontAlgn="base">
        <a:lnSpc>
          <a:spcPct val="90000"/>
        </a:lnSpc>
        <a:spcBef>
          <a:spcPct val="0"/>
        </a:spcBef>
        <a:spcAft>
          <a:spcPct val="0"/>
        </a:spcAft>
        <a:defRPr sz="4400">
          <a:solidFill>
            <a:schemeClr val="tx1"/>
          </a:solidFill>
          <a:latin typeface="Calibri Light" charset="0"/>
        </a:defRPr>
      </a:lvl8pPr>
      <a:lvl9pPr marL="1828800" algn="l" rtl="0" fontAlgn="base">
        <a:lnSpc>
          <a:spcPct val="90000"/>
        </a:lnSpc>
        <a:spcBef>
          <a:spcPct val="0"/>
        </a:spcBef>
        <a:spcAft>
          <a:spcPct val="0"/>
        </a:spcAft>
        <a:defRPr sz="4400">
          <a:solidFill>
            <a:schemeClr val="tx1"/>
          </a:solidFill>
          <a:latin typeface="Calibri Light" charset="0"/>
        </a:defRPr>
      </a:lvl9pPr>
    </p:titleStyle>
    <p:bodyStyle>
      <a:lvl1pPr marL="228600" indent="-228600" algn="l" rtl="0" eaLnBrk="0" fontAlgn="base" hangingPunct="0">
        <a:lnSpc>
          <a:spcPct val="90000"/>
        </a:lnSpc>
        <a:spcBef>
          <a:spcPts val="1000"/>
        </a:spcBef>
        <a:spcAft>
          <a:spcPct val="0"/>
        </a:spcAft>
        <a:buFont typeface="Arial"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0.png"/><Relationship Id="rId3" Type="http://schemas.openxmlformats.org/officeDocument/2006/relationships/image" Target="../media/image1.png"/><Relationship Id="rId7" Type="http://schemas.openxmlformats.org/officeDocument/2006/relationships/image" Target="../media/image14.png"/><Relationship Id="rId12"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media/image12.pn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png"/><Relationship Id="rId14" Type="http://schemas.openxmlformats.org/officeDocument/2006/relationships/image" Target="../media/image21.png"/></Relationships>
</file>

<file path=ppt/slides/_rels/slide12.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jpeg"/><Relationship Id="rId7" Type="http://schemas.openxmlformats.org/officeDocument/2006/relationships/image" Target="../media/image26.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5.png"/><Relationship Id="rId11" Type="http://schemas.openxmlformats.org/officeDocument/2006/relationships/image" Target="../media/image1.png"/><Relationship Id="rId5" Type="http://schemas.openxmlformats.org/officeDocument/2006/relationships/image" Target="../media/image24.png"/><Relationship Id="rId10" Type="http://schemas.openxmlformats.org/officeDocument/2006/relationships/image" Target="../media/image29.png"/><Relationship Id="rId4" Type="http://schemas.openxmlformats.org/officeDocument/2006/relationships/image" Target="../media/image23.png"/><Relationship Id="rId9" Type="http://schemas.openxmlformats.org/officeDocument/2006/relationships/image" Target="../media/image28.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14.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3.png"/><Relationship Id="rId10" Type="http://schemas.openxmlformats.org/officeDocument/2006/relationships/image" Target="../media/image1.png"/><Relationship Id="rId4" Type="http://schemas.openxmlformats.org/officeDocument/2006/relationships/image" Target="../media/image32.png"/><Relationship Id="rId9" Type="http://schemas.openxmlformats.org/officeDocument/2006/relationships/image" Target="../media/image37.png"/></Relationships>
</file>

<file path=ppt/slides/_rels/slide15.xml.rels><?xml version="1.0" encoding="UTF-8" standalone="yes"?>
<Relationships xmlns="http://schemas.openxmlformats.org/package/2006/relationships"><Relationship Id="rId3" Type="http://schemas.openxmlformats.org/officeDocument/2006/relationships/image" Target="../media/image38.jpeg"/><Relationship Id="rId7"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6.xml"/><Relationship Id="rId6" Type="http://schemas.openxmlformats.org/officeDocument/2006/relationships/image" Target="../media/image41.jpeg"/><Relationship Id="rId5" Type="http://schemas.openxmlformats.org/officeDocument/2006/relationships/image" Target="../media/image40.png"/><Relationship Id="rId4" Type="http://schemas.openxmlformats.org/officeDocument/2006/relationships/image" Target="../media/image39.png"/></Relationships>
</file>

<file path=ppt/slides/_rels/slide16.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42.png"/><Relationship Id="rId7" Type="http://schemas.openxmlformats.org/officeDocument/2006/relationships/image" Target="../media/image45.jpe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44.jpeg"/><Relationship Id="rId5" Type="http://schemas.openxmlformats.org/officeDocument/2006/relationships/image" Target="../media/image43.jpeg"/><Relationship Id="rId4" Type="http://schemas.openxmlformats.org/officeDocument/2006/relationships/image" Target="../media/image40.png"/></Relationships>
</file>

<file path=ppt/slides/_rels/slide17.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181717"/>
        </a:solidFill>
        <a:effectLst/>
      </p:bgPr>
    </p:bg>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pPr eaLnBrk="1" hangingPunct="1"/>
            <a:endParaRPr lang="en-US" altLang="en-US" smtClean="0"/>
          </a:p>
        </p:txBody>
      </p:sp>
      <p:sp>
        <p:nvSpPr>
          <p:cNvPr id="14339" name="Content Placeholder 2"/>
          <p:cNvSpPr>
            <a:spLocks noGrp="1"/>
          </p:cNvSpPr>
          <p:nvPr>
            <p:ph idx="1"/>
          </p:nvPr>
        </p:nvSpPr>
        <p:spPr/>
        <p:txBody>
          <a:bodyPr/>
          <a:lstStyle/>
          <a:p>
            <a:pPr eaLnBrk="1" hangingPunct="1"/>
            <a:endParaRPr lang="en-US" altLang="en-US" smtClean="0"/>
          </a:p>
        </p:txBody>
      </p:sp>
      <p:sp>
        <p:nvSpPr>
          <p:cNvPr id="4" name="TextBox 3"/>
          <p:cNvSpPr txBox="1"/>
          <p:nvPr/>
        </p:nvSpPr>
        <p:spPr>
          <a:xfrm>
            <a:off x="8358188" y="6311900"/>
            <a:ext cx="3287712" cy="369888"/>
          </a:xfrm>
          <a:prstGeom prst="rect">
            <a:avLst/>
          </a:prstGeom>
          <a:noFill/>
        </p:spPr>
        <p:txBody>
          <a:bodyPr>
            <a:spAutoFit/>
          </a:bodyPr>
          <a:lstStyle/>
          <a:p>
            <a:pPr algn="ctr" eaLnBrk="1" fontAlgn="auto" hangingPunct="1">
              <a:spcBef>
                <a:spcPts val="0"/>
              </a:spcBef>
              <a:spcAft>
                <a:spcPts val="0"/>
              </a:spcAft>
              <a:defRPr/>
            </a:pPr>
            <a:r>
              <a:rPr lang="en-US" dirty="0">
                <a:solidFill>
                  <a:schemeClr val="bg1">
                    <a:lumMod val="65000"/>
                  </a:schemeClr>
                </a:solidFill>
                <a:latin typeface="+mn-lt"/>
              </a:rPr>
              <a:t>1/1/17 | Brandon Farmer</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p:cNvSpPr>
            <a:spLocks noGrp="1"/>
          </p:cNvSpPr>
          <p:nvPr>
            <p:ph type="title"/>
          </p:nvPr>
        </p:nvSpPr>
        <p:spPr/>
        <p:txBody>
          <a:bodyPr/>
          <a:lstStyle/>
          <a:p>
            <a:pPr eaLnBrk="1" hangingPunct="1"/>
            <a:r>
              <a:rPr lang="en-US" altLang="en-US" smtClean="0"/>
              <a:t>Through a series of steps</a:t>
            </a:r>
            <a:r>
              <a:rPr lang="is-IS" altLang="en-US" smtClean="0"/>
              <a:t>…</a:t>
            </a:r>
            <a:endParaRPr lang="en-US" altLang="en-US" smtClean="0"/>
          </a:p>
        </p:txBody>
      </p:sp>
      <p:sp>
        <p:nvSpPr>
          <p:cNvPr id="5" name="Hexagon 4"/>
          <p:cNvSpPr/>
          <p:nvPr/>
        </p:nvSpPr>
        <p:spPr>
          <a:xfrm>
            <a:off x="198438" y="2832100"/>
            <a:ext cx="2413000" cy="2108200"/>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eaLnBrk="1" hangingPunct="1"/>
            <a:endParaRPr lang="en-US" altLang="en-US">
              <a:solidFill>
                <a:srgbClr val="FFFFFF"/>
              </a:solidFill>
            </a:endParaRPr>
          </a:p>
        </p:txBody>
      </p:sp>
      <p:sp>
        <p:nvSpPr>
          <p:cNvPr id="32771" name="TextBox 5"/>
          <p:cNvSpPr txBox="1">
            <a:spLocks noChangeArrowheads="1"/>
          </p:cNvSpPr>
          <p:nvPr/>
        </p:nvSpPr>
        <p:spPr bwMode="auto">
          <a:xfrm>
            <a:off x="630238" y="3676650"/>
            <a:ext cx="1549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itchFamily="34" charset="0"/>
              <a:buChar char="•"/>
              <a:defRPr sz="2800">
                <a:solidFill>
                  <a:schemeClr val="tx1"/>
                </a:solidFill>
                <a:latin typeface="Calibri" pitchFamily="34" charset="0"/>
              </a:defRPr>
            </a:lvl1pPr>
            <a:lvl2pPr marL="742950" indent="-285750">
              <a:lnSpc>
                <a:spcPct val="90000"/>
              </a:lnSpc>
              <a:spcBef>
                <a:spcPts val="500"/>
              </a:spcBef>
              <a:buFont typeface="Arial" pitchFamily="34" charset="0"/>
              <a:buChar char="•"/>
              <a:defRPr sz="2400">
                <a:solidFill>
                  <a:schemeClr val="tx1"/>
                </a:solidFill>
                <a:latin typeface="Calibri" pitchFamily="34" charset="0"/>
              </a:defRPr>
            </a:lvl2pPr>
            <a:lvl3pPr marL="1143000" indent="-228600">
              <a:lnSpc>
                <a:spcPct val="90000"/>
              </a:lnSpc>
              <a:spcBef>
                <a:spcPts val="500"/>
              </a:spcBef>
              <a:buFont typeface="Arial" pitchFamily="34" charset="0"/>
              <a:buChar char="•"/>
              <a:defRPr sz="2000">
                <a:solidFill>
                  <a:schemeClr val="tx1"/>
                </a:solidFill>
                <a:latin typeface="Calibri" pitchFamily="34" charset="0"/>
              </a:defRPr>
            </a:lvl3pPr>
            <a:lvl4pPr marL="1600200" indent="-228600">
              <a:lnSpc>
                <a:spcPct val="90000"/>
              </a:lnSpc>
              <a:spcBef>
                <a:spcPts val="500"/>
              </a:spcBef>
              <a:buFont typeface="Arial" pitchFamily="34" charset="0"/>
              <a:buChar char="•"/>
              <a:defRPr>
                <a:solidFill>
                  <a:schemeClr val="tx1"/>
                </a:solidFill>
                <a:latin typeface="Calibri" pitchFamily="34" charset="0"/>
              </a:defRPr>
            </a:lvl4pPr>
            <a:lvl5pPr marL="2057400" indent="-228600">
              <a:lnSpc>
                <a:spcPct val="90000"/>
              </a:lnSpc>
              <a:spcBef>
                <a:spcPts val="500"/>
              </a:spcBef>
              <a:buFont typeface="Arial" pitchFamily="34"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9pPr>
          </a:lstStyle>
          <a:p>
            <a:pPr algn="ctr" eaLnBrk="1" hangingPunct="1">
              <a:lnSpc>
                <a:spcPct val="100000"/>
              </a:lnSpc>
              <a:spcBef>
                <a:spcPct val="0"/>
              </a:spcBef>
              <a:buFontTx/>
              <a:buNone/>
            </a:pPr>
            <a:r>
              <a:rPr lang="en-US" altLang="en-US" b="1">
                <a:solidFill>
                  <a:schemeClr val="bg1"/>
                </a:solidFill>
              </a:rPr>
              <a:t>Glucose</a:t>
            </a:r>
          </a:p>
        </p:txBody>
      </p:sp>
      <p:sp>
        <p:nvSpPr>
          <p:cNvPr id="18" name="Curved Down Arrow 17"/>
          <p:cNvSpPr/>
          <p:nvPr/>
        </p:nvSpPr>
        <p:spPr>
          <a:xfrm>
            <a:off x="2832100" y="3182938"/>
            <a:ext cx="2206625" cy="869950"/>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eaLnBrk="1" hangingPunct="1"/>
            <a:endParaRPr lang="en-US" altLang="en-US"/>
          </a:p>
        </p:txBody>
      </p:sp>
      <p:sp>
        <p:nvSpPr>
          <p:cNvPr id="19" name="TextBox 18"/>
          <p:cNvSpPr txBox="1">
            <a:spLocks noRot="1" noChangeAspect="1" noMove="1" noResize="1" noEditPoints="1" noAdjustHandles="1" noChangeArrowheads="1" noChangeShapeType="1" noTextEdit="1"/>
          </p:cNvSpPr>
          <p:nvPr/>
        </p:nvSpPr>
        <p:spPr>
          <a:xfrm>
            <a:off x="5102702" y="3287753"/>
            <a:ext cx="1422157" cy="1107996"/>
          </a:xfrm>
          <a:prstGeom prst="rect">
            <a:avLst/>
          </a:prstGeom>
          <a:blipFill rotWithShape="0">
            <a:blip r:embed="rId3"/>
            <a:stretch>
              <a:fillRect/>
            </a:stretch>
          </a:blipFill>
        </p:spPr>
        <p:txBody>
          <a:bodyPr/>
          <a:lstStyle/>
          <a:p>
            <a:pPr>
              <a:defRPr/>
            </a:pPr>
            <a:r>
              <a:rPr lang="en-US">
                <a:noFill/>
                <a:latin typeface="Calibri" charset="0"/>
              </a:rPr>
              <a:t> </a:t>
            </a:r>
          </a:p>
        </p:txBody>
      </p:sp>
      <p:sp>
        <p:nvSpPr>
          <p:cNvPr id="20" name="Curved Down Arrow 19"/>
          <p:cNvSpPr/>
          <p:nvPr/>
        </p:nvSpPr>
        <p:spPr>
          <a:xfrm>
            <a:off x="6343650" y="3182938"/>
            <a:ext cx="2206625" cy="869950"/>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eaLnBrk="1" hangingPunct="1"/>
            <a:endParaRPr lang="en-US" altLang="en-US"/>
          </a:p>
        </p:txBody>
      </p:sp>
      <p:sp>
        <p:nvSpPr>
          <p:cNvPr id="21" name="Rectangle 20"/>
          <p:cNvSpPr/>
          <p:nvPr/>
        </p:nvSpPr>
        <p:spPr>
          <a:xfrm>
            <a:off x="8947150" y="3546475"/>
            <a:ext cx="830263" cy="846138"/>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eaLnBrk="1" hangingPunct="1"/>
            <a:endParaRPr lang="en-US" altLang="en-US">
              <a:solidFill>
                <a:srgbClr val="FFFFFF"/>
              </a:solidFill>
            </a:endParaRPr>
          </a:p>
        </p:txBody>
      </p:sp>
      <p:sp>
        <p:nvSpPr>
          <p:cNvPr id="22" name="Oval 21"/>
          <p:cNvSpPr/>
          <p:nvPr/>
        </p:nvSpPr>
        <p:spPr>
          <a:xfrm>
            <a:off x="9837738" y="3713163"/>
            <a:ext cx="538162" cy="604837"/>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eaLnBrk="1" hangingPunct="1"/>
            <a:endParaRPr lang="en-US" altLang="en-US">
              <a:solidFill>
                <a:srgbClr val="FFFFFF"/>
              </a:solidFill>
            </a:endParaRPr>
          </a:p>
        </p:txBody>
      </p:sp>
      <p:sp>
        <p:nvSpPr>
          <p:cNvPr id="23" name="Oval 22"/>
          <p:cNvSpPr/>
          <p:nvPr/>
        </p:nvSpPr>
        <p:spPr>
          <a:xfrm>
            <a:off x="10433050" y="3713163"/>
            <a:ext cx="538163" cy="604837"/>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eaLnBrk="1" hangingPunct="1"/>
            <a:endParaRPr lang="en-US" altLang="en-US">
              <a:solidFill>
                <a:srgbClr val="FFFFFF"/>
              </a:solidFill>
            </a:endParaRPr>
          </a:p>
        </p:txBody>
      </p:sp>
      <p:sp>
        <p:nvSpPr>
          <p:cNvPr id="24" name="Oval 23"/>
          <p:cNvSpPr/>
          <p:nvPr/>
        </p:nvSpPr>
        <p:spPr>
          <a:xfrm>
            <a:off x="11028363" y="3713163"/>
            <a:ext cx="538162" cy="604837"/>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eaLnBrk="1" hangingPunct="1"/>
            <a:endParaRPr lang="en-US" altLang="en-US">
              <a:solidFill>
                <a:srgbClr val="FFFFFF"/>
              </a:solidFill>
            </a:endParaRPr>
          </a:p>
        </p:txBody>
      </p:sp>
      <p:sp>
        <p:nvSpPr>
          <p:cNvPr id="32779" name="TextBox 24"/>
          <p:cNvSpPr txBox="1">
            <a:spLocks noChangeArrowheads="1"/>
          </p:cNvSpPr>
          <p:nvPr/>
        </p:nvSpPr>
        <p:spPr bwMode="auto">
          <a:xfrm>
            <a:off x="9207500" y="3738563"/>
            <a:ext cx="3095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itchFamily="34" charset="0"/>
              <a:buChar char="•"/>
              <a:defRPr sz="2800">
                <a:solidFill>
                  <a:schemeClr val="tx1"/>
                </a:solidFill>
                <a:latin typeface="Calibri" pitchFamily="34" charset="0"/>
              </a:defRPr>
            </a:lvl1pPr>
            <a:lvl2pPr marL="742950" indent="-285750">
              <a:lnSpc>
                <a:spcPct val="90000"/>
              </a:lnSpc>
              <a:spcBef>
                <a:spcPts val="500"/>
              </a:spcBef>
              <a:buFont typeface="Arial" pitchFamily="34" charset="0"/>
              <a:buChar char="•"/>
              <a:defRPr sz="2400">
                <a:solidFill>
                  <a:schemeClr val="tx1"/>
                </a:solidFill>
                <a:latin typeface="Calibri" pitchFamily="34" charset="0"/>
              </a:defRPr>
            </a:lvl2pPr>
            <a:lvl3pPr marL="1143000" indent="-228600">
              <a:lnSpc>
                <a:spcPct val="90000"/>
              </a:lnSpc>
              <a:spcBef>
                <a:spcPts val="500"/>
              </a:spcBef>
              <a:buFont typeface="Arial" pitchFamily="34" charset="0"/>
              <a:buChar char="•"/>
              <a:defRPr sz="2000">
                <a:solidFill>
                  <a:schemeClr val="tx1"/>
                </a:solidFill>
                <a:latin typeface="Calibri" pitchFamily="34" charset="0"/>
              </a:defRPr>
            </a:lvl3pPr>
            <a:lvl4pPr marL="1600200" indent="-228600">
              <a:lnSpc>
                <a:spcPct val="90000"/>
              </a:lnSpc>
              <a:spcBef>
                <a:spcPts val="500"/>
              </a:spcBef>
              <a:buFont typeface="Arial" pitchFamily="34" charset="0"/>
              <a:buChar char="•"/>
              <a:defRPr>
                <a:solidFill>
                  <a:schemeClr val="tx1"/>
                </a:solidFill>
                <a:latin typeface="Calibri" pitchFamily="34" charset="0"/>
              </a:defRPr>
            </a:lvl4pPr>
            <a:lvl5pPr marL="2057400" indent="-228600">
              <a:lnSpc>
                <a:spcPct val="90000"/>
              </a:lnSpc>
              <a:spcBef>
                <a:spcPts val="500"/>
              </a:spcBef>
              <a:buFont typeface="Arial" pitchFamily="34"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9pPr>
          </a:lstStyle>
          <a:p>
            <a:pPr eaLnBrk="1" hangingPunct="1">
              <a:lnSpc>
                <a:spcPct val="100000"/>
              </a:lnSpc>
              <a:spcBef>
                <a:spcPct val="0"/>
              </a:spcBef>
              <a:buFontTx/>
              <a:buNone/>
            </a:pPr>
            <a:r>
              <a:rPr lang="en-US" altLang="en-US" sz="2400" b="1">
                <a:solidFill>
                  <a:schemeClr val="bg1"/>
                </a:solidFill>
              </a:rPr>
              <a:t>A</a:t>
            </a:r>
          </a:p>
        </p:txBody>
      </p:sp>
      <p:sp>
        <p:nvSpPr>
          <p:cNvPr id="32780" name="TextBox 25"/>
          <p:cNvSpPr txBox="1">
            <a:spLocks noChangeArrowheads="1"/>
          </p:cNvSpPr>
          <p:nvPr/>
        </p:nvSpPr>
        <p:spPr bwMode="auto">
          <a:xfrm>
            <a:off x="9952038" y="3830638"/>
            <a:ext cx="30956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itchFamily="34" charset="0"/>
              <a:buChar char="•"/>
              <a:defRPr sz="2800">
                <a:solidFill>
                  <a:schemeClr val="tx1"/>
                </a:solidFill>
                <a:latin typeface="Calibri" pitchFamily="34" charset="0"/>
              </a:defRPr>
            </a:lvl1pPr>
            <a:lvl2pPr marL="742950" indent="-285750">
              <a:lnSpc>
                <a:spcPct val="90000"/>
              </a:lnSpc>
              <a:spcBef>
                <a:spcPts val="500"/>
              </a:spcBef>
              <a:buFont typeface="Arial" pitchFamily="34" charset="0"/>
              <a:buChar char="•"/>
              <a:defRPr sz="2400">
                <a:solidFill>
                  <a:schemeClr val="tx1"/>
                </a:solidFill>
                <a:latin typeface="Calibri" pitchFamily="34" charset="0"/>
              </a:defRPr>
            </a:lvl2pPr>
            <a:lvl3pPr marL="1143000" indent="-228600">
              <a:lnSpc>
                <a:spcPct val="90000"/>
              </a:lnSpc>
              <a:spcBef>
                <a:spcPts val="500"/>
              </a:spcBef>
              <a:buFont typeface="Arial" pitchFamily="34" charset="0"/>
              <a:buChar char="•"/>
              <a:defRPr sz="2000">
                <a:solidFill>
                  <a:schemeClr val="tx1"/>
                </a:solidFill>
                <a:latin typeface="Calibri" pitchFamily="34" charset="0"/>
              </a:defRPr>
            </a:lvl3pPr>
            <a:lvl4pPr marL="1600200" indent="-228600">
              <a:lnSpc>
                <a:spcPct val="90000"/>
              </a:lnSpc>
              <a:spcBef>
                <a:spcPts val="500"/>
              </a:spcBef>
              <a:buFont typeface="Arial" pitchFamily="34" charset="0"/>
              <a:buChar char="•"/>
              <a:defRPr>
                <a:solidFill>
                  <a:schemeClr val="tx1"/>
                </a:solidFill>
                <a:latin typeface="Calibri" pitchFamily="34" charset="0"/>
              </a:defRPr>
            </a:lvl4pPr>
            <a:lvl5pPr marL="2057400" indent="-228600">
              <a:lnSpc>
                <a:spcPct val="90000"/>
              </a:lnSpc>
              <a:spcBef>
                <a:spcPts val="500"/>
              </a:spcBef>
              <a:buFont typeface="Arial" pitchFamily="34"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9pPr>
          </a:lstStyle>
          <a:p>
            <a:pPr eaLnBrk="1" hangingPunct="1">
              <a:lnSpc>
                <a:spcPct val="100000"/>
              </a:lnSpc>
              <a:spcBef>
                <a:spcPct val="0"/>
              </a:spcBef>
              <a:buFontTx/>
              <a:buNone/>
            </a:pPr>
            <a:r>
              <a:rPr lang="en-US" altLang="en-US" sz="1800" b="1">
                <a:solidFill>
                  <a:schemeClr val="bg1"/>
                </a:solidFill>
              </a:rPr>
              <a:t>P</a:t>
            </a:r>
          </a:p>
        </p:txBody>
      </p:sp>
      <p:sp>
        <p:nvSpPr>
          <p:cNvPr id="32781" name="TextBox 26"/>
          <p:cNvSpPr txBox="1">
            <a:spLocks noChangeArrowheads="1"/>
          </p:cNvSpPr>
          <p:nvPr/>
        </p:nvSpPr>
        <p:spPr bwMode="auto">
          <a:xfrm>
            <a:off x="10547350" y="3830638"/>
            <a:ext cx="3095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itchFamily="34" charset="0"/>
              <a:buChar char="•"/>
              <a:defRPr sz="2800">
                <a:solidFill>
                  <a:schemeClr val="tx1"/>
                </a:solidFill>
                <a:latin typeface="Calibri" pitchFamily="34" charset="0"/>
              </a:defRPr>
            </a:lvl1pPr>
            <a:lvl2pPr marL="742950" indent="-285750">
              <a:lnSpc>
                <a:spcPct val="90000"/>
              </a:lnSpc>
              <a:spcBef>
                <a:spcPts val="500"/>
              </a:spcBef>
              <a:buFont typeface="Arial" pitchFamily="34" charset="0"/>
              <a:buChar char="•"/>
              <a:defRPr sz="2400">
                <a:solidFill>
                  <a:schemeClr val="tx1"/>
                </a:solidFill>
                <a:latin typeface="Calibri" pitchFamily="34" charset="0"/>
              </a:defRPr>
            </a:lvl2pPr>
            <a:lvl3pPr marL="1143000" indent="-228600">
              <a:lnSpc>
                <a:spcPct val="90000"/>
              </a:lnSpc>
              <a:spcBef>
                <a:spcPts val="500"/>
              </a:spcBef>
              <a:buFont typeface="Arial" pitchFamily="34" charset="0"/>
              <a:buChar char="•"/>
              <a:defRPr sz="2000">
                <a:solidFill>
                  <a:schemeClr val="tx1"/>
                </a:solidFill>
                <a:latin typeface="Calibri" pitchFamily="34" charset="0"/>
              </a:defRPr>
            </a:lvl3pPr>
            <a:lvl4pPr marL="1600200" indent="-228600">
              <a:lnSpc>
                <a:spcPct val="90000"/>
              </a:lnSpc>
              <a:spcBef>
                <a:spcPts val="500"/>
              </a:spcBef>
              <a:buFont typeface="Arial" pitchFamily="34" charset="0"/>
              <a:buChar char="•"/>
              <a:defRPr>
                <a:solidFill>
                  <a:schemeClr val="tx1"/>
                </a:solidFill>
                <a:latin typeface="Calibri" pitchFamily="34" charset="0"/>
              </a:defRPr>
            </a:lvl4pPr>
            <a:lvl5pPr marL="2057400" indent="-228600">
              <a:lnSpc>
                <a:spcPct val="90000"/>
              </a:lnSpc>
              <a:spcBef>
                <a:spcPts val="500"/>
              </a:spcBef>
              <a:buFont typeface="Arial" pitchFamily="34"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9pPr>
          </a:lstStyle>
          <a:p>
            <a:pPr eaLnBrk="1" hangingPunct="1">
              <a:lnSpc>
                <a:spcPct val="100000"/>
              </a:lnSpc>
              <a:spcBef>
                <a:spcPct val="0"/>
              </a:spcBef>
              <a:buFontTx/>
              <a:buNone/>
            </a:pPr>
            <a:r>
              <a:rPr lang="en-US" altLang="en-US" sz="1800" b="1">
                <a:solidFill>
                  <a:schemeClr val="bg1"/>
                </a:solidFill>
              </a:rPr>
              <a:t>P</a:t>
            </a:r>
          </a:p>
        </p:txBody>
      </p:sp>
      <p:sp>
        <p:nvSpPr>
          <p:cNvPr id="32782" name="TextBox 27"/>
          <p:cNvSpPr txBox="1">
            <a:spLocks noChangeArrowheads="1"/>
          </p:cNvSpPr>
          <p:nvPr/>
        </p:nvSpPr>
        <p:spPr bwMode="auto">
          <a:xfrm>
            <a:off x="11142663" y="3830638"/>
            <a:ext cx="30956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itchFamily="34" charset="0"/>
              <a:buChar char="•"/>
              <a:defRPr sz="2800">
                <a:solidFill>
                  <a:schemeClr val="tx1"/>
                </a:solidFill>
                <a:latin typeface="Calibri" pitchFamily="34" charset="0"/>
              </a:defRPr>
            </a:lvl1pPr>
            <a:lvl2pPr marL="742950" indent="-285750">
              <a:lnSpc>
                <a:spcPct val="90000"/>
              </a:lnSpc>
              <a:spcBef>
                <a:spcPts val="500"/>
              </a:spcBef>
              <a:buFont typeface="Arial" pitchFamily="34" charset="0"/>
              <a:buChar char="•"/>
              <a:defRPr sz="2400">
                <a:solidFill>
                  <a:schemeClr val="tx1"/>
                </a:solidFill>
                <a:latin typeface="Calibri" pitchFamily="34" charset="0"/>
              </a:defRPr>
            </a:lvl2pPr>
            <a:lvl3pPr marL="1143000" indent="-228600">
              <a:lnSpc>
                <a:spcPct val="90000"/>
              </a:lnSpc>
              <a:spcBef>
                <a:spcPts val="500"/>
              </a:spcBef>
              <a:buFont typeface="Arial" pitchFamily="34" charset="0"/>
              <a:buChar char="•"/>
              <a:defRPr sz="2000">
                <a:solidFill>
                  <a:schemeClr val="tx1"/>
                </a:solidFill>
                <a:latin typeface="Calibri" pitchFamily="34" charset="0"/>
              </a:defRPr>
            </a:lvl3pPr>
            <a:lvl4pPr marL="1600200" indent="-228600">
              <a:lnSpc>
                <a:spcPct val="90000"/>
              </a:lnSpc>
              <a:spcBef>
                <a:spcPts val="500"/>
              </a:spcBef>
              <a:buFont typeface="Arial" pitchFamily="34" charset="0"/>
              <a:buChar char="•"/>
              <a:defRPr>
                <a:solidFill>
                  <a:schemeClr val="tx1"/>
                </a:solidFill>
                <a:latin typeface="Calibri" pitchFamily="34" charset="0"/>
              </a:defRPr>
            </a:lvl4pPr>
            <a:lvl5pPr marL="2057400" indent="-228600">
              <a:lnSpc>
                <a:spcPct val="90000"/>
              </a:lnSpc>
              <a:spcBef>
                <a:spcPts val="500"/>
              </a:spcBef>
              <a:buFont typeface="Arial" pitchFamily="34"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9pPr>
          </a:lstStyle>
          <a:p>
            <a:pPr eaLnBrk="1" hangingPunct="1">
              <a:lnSpc>
                <a:spcPct val="100000"/>
              </a:lnSpc>
              <a:spcBef>
                <a:spcPct val="0"/>
              </a:spcBef>
              <a:buFontTx/>
              <a:buNone/>
            </a:pPr>
            <a:r>
              <a:rPr lang="en-US" altLang="en-US" sz="1800" b="1">
                <a:solidFill>
                  <a:schemeClr val="bg1"/>
                </a:solidFill>
              </a:rPr>
              <a:t>P</a:t>
            </a:r>
          </a:p>
        </p:txBody>
      </p:sp>
      <p:sp>
        <p:nvSpPr>
          <p:cNvPr id="32783" name="TextBox 28"/>
          <p:cNvSpPr txBox="1">
            <a:spLocks noChangeArrowheads="1"/>
          </p:cNvSpPr>
          <p:nvPr/>
        </p:nvSpPr>
        <p:spPr bwMode="auto">
          <a:xfrm>
            <a:off x="8089900" y="4552950"/>
            <a:ext cx="4343400"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itchFamily="34" charset="0"/>
              <a:buChar char="•"/>
              <a:defRPr sz="2800">
                <a:solidFill>
                  <a:schemeClr val="tx1"/>
                </a:solidFill>
                <a:latin typeface="Calibri" pitchFamily="34" charset="0"/>
              </a:defRPr>
            </a:lvl1pPr>
            <a:lvl2pPr marL="742950" indent="-285750">
              <a:lnSpc>
                <a:spcPct val="90000"/>
              </a:lnSpc>
              <a:spcBef>
                <a:spcPts val="500"/>
              </a:spcBef>
              <a:buFont typeface="Arial" pitchFamily="34" charset="0"/>
              <a:buChar char="•"/>
              <a:defRPr sz="2400">
                <a:solidFill>
                  <a:schemeClr val="tx1"/>
                </a:solidFill>
                <a:latin typeface="Calibri" pitchFamily="34" charset="0"/>
              </a:defRPr>
            </a:lvl2pPr>
            <a:lvl3pPr marL="1143000" indent="-228600">
              <a:lnSpc>
                <a:spcPct val="90000"/>
              </a:lnSpc>
              <a:spcBef>
                <a:spcPts val="500"/>
              </a:spcBef>
              <a:buFont typeface="Arial" pitchFamily="34" charset="0"/>
              <a:buChar char="•"/>
              <a:defRPr sz="2000">
                <a:solidFill>
                  <a:schemeClr val="tx1"/>
                </a:solidFill>
                <a:latin typeface="Calibri" pitchFamily="34" charset="0"/>
              </a:defRPr>
            </a:lvl3pPr>
            <a:lvl4pPr marL="1600200" indent="-228600">
              <a:lnSpc>
                <a:spcPct val="90000"/>
              </a:lnSpc>
              <a:spcBef>
                <a:spcPts val="500"/>
              </a:spcBef>
              <a:buFont typeface="Arial" pitchFamily="34" charset="0"/>
              <a:buChar char="•"/>
              <a:defRPr>
                <a:solidFill>
                  <a:schemeClr val="tx1"/>
                </a:solidFill>
                <a:latin typeface="Calibri" pitchFamily="34" charset="0"/>
              </a:defRPr>
            </a:lvl4pPr>
            <a:lvl5pPr marL="2057400" indent="-228600">
              <a:lnSpc>
                <a:spcPct val="90000"/>
              </a:lnSpc>
              <a:spcBef>
                <a:spcPts val="500"/>
              </a:spcBef>
              <a:buFont typeface="Arial" pitchFamily="34"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9pPr>
          </a:lstStyle>
          <a:p>
            <a:pPr eaLnBrk="1" hangingPunct="1">
              <a:lnSpc>
                <a:spcPct val="100000"/>
              </a:lnSpc>
              <a:spcBef>
                <a:spcPct val="0"/>
              </a:spcBef>
              <a:buFontTx/>
              <a:buNone/>
            </a:pPr>
            <a:r>
              <a:rPr lang="en-US" altLang="en-US" sz="2400" b="1">
                <a:solidFill>
                  <a:srgbClr val="FF0000"/>
                </a:solidFill>
              </a:rPr>
              <a:t>Adenosine Tri Phosphate (ATP)</a:t>
            </a:r>
          </a:p>
          <a:p>
            <a:pPr eaLnBrk="1" hangingPunct="1">
              <a:lnSpc>
                <a:spcPct val="100000"/>
              </a:lnSpc>
              <a:spcBef>
                <a:spcPct val="0"/>
              </a:spcBef>
              <a:buFontTx/>
              <a:buNone/>
            </a:pPr>
            <a:endParaRPr lang="en-US" altLang="en-US" sz="1800"/>
          </a:p>
        </p:txBody>
      </p:sp>
      <p:cxnSp>
        <p:nvCxnSpPr>
          <p:cNvPr id="31" name="Straight Connector 30"/>
          <p:cNvCxnSpPr>
            <a:stCxn id="21" idx="3"/>
            <a:endCxn id="22" idx="2"/>
          </p:cNvCxnSpPr>
          <p:nvPr/>
        </p:nvCxnSpPr>
        <p:spPr>
          <a:xfrm>
            <a:off x="9777413" y="3968750"/>
            <a:ext cx="60325" cy="4603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a:stCxn id="22" idx="6"/>
            <a:endCxn id="23" idx="2"/>
          </p:cNvCxnSpPr>
          <p:nvPr/>
        </p:nvCxnSpPr>
        <p:spPr>
          <a:xfrm>
            <a:off x="10375900" y="4014788"/>
            <a:ext cx="57150" cy="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10971213" y="4014788"/>
            <a:ext cx="57150" cy="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sp>
        <p:nvSpPr>
          <p:cNvPr id="9" name="Oval 8"/>
          <p:cNvSpPr>
            <a:spLocks noChangeArrowheads="1"/>
          </p:cNvSpPr>
          <p:nvPr/>
        </p:nvSpPr>
        <p:spPr bwMode="auto">
          <a:xfrm>
            <a:off x="6035675" y="3108325"/>
            <a:ext cx="3067050" cy="1209675"/>
          </a:xfrm>
          <a:prstGeom prst="ellipse">
            <a:avLst/>
          </a:prstGeom>
          <a:noFill/>
          <a:ln w="34925">
            <a:solidFill>
              <a:schemeClr val="tx1"/>
            </a:solidFill>
            <a:miter lim="800000"/>
            <a:headEnd/>
            <a:tailEnd/>
          </a:ln>
          <a:effectLst>
            <a:outerShdw blurRad="50800" dist="50800" sx="999" sy="999" algn="ctr" rotWithShape="0">
              <a:srgbClr val="808080"/>
            </a:outerShdw>
          </a:effectLst>
          <a:extLst>
            <a:ext uri="{909E8E84-426E-40DD-AFC4-6F175D3DCCD1}">
              <a14:hiddenFill xmlns:a14="http://schemas.microsoft.com/office/drawing/2010/main">
                <a:solidFill>
                  <a:srgbClr val="FFFFFF"/>
                </a:solidFill>
              </a14:hiddenFill>
            </a:ext>
          </a:extLst>
        </p:spPr>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eaLnBrk="1" hangingPunct="1"/>
            <a:endParaRPr lang="en-US" altLang="en-US">
              <a:solidFill>
                <a:srgbClr val="FFFFFF"/>
              </a:solidFill>
            </a:endParaRPr>
          </a:p>
        </p:txBody>
      </p:sp>
      <p:pic>
        <p:nvPicPr>
          <p:cNvPr id="32788" name="Picture 29"/>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896475" y="6154738"/>
            <a:ext cx="2163763" cy="622300"/>
          </a:xfrm>
          <a:prstGeom prst="rect">
            <a:avLst/>
          </a:prstGeom>
          <a:solidFill>
            <a:schemeClr val="bg1">
              <a:alpha val="7059"/>
            </a:schemeClr>
          </a:solidFill>
          <a:ln>
            <a:noFill/>
          </a:ln>
          <a:extLs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2000"/>
                                        <p:tgtEl>
                                          <p:spTgt spid="9"/>
                                        </p:tgtEl>
                                      </p:cBhvr>
                                    </p:animEffect>
                                    <p:anim calcmode="lin" valueType="num">
                                      <p:cBhvr>
                                        <p:cTn id="8" dur="2000" fill="hold"/>
                                        <p:tgtEl>
                                          <p:spTgt spid="9"/>
                                        </p:tgtEl>
                                        <p:attrNameLst>
                                          <p:attrName>ppt_w</p:attrName>
                                        </p:attrNameLst>
                                      </p:cBhvr>
                                      <p:tavLst>
                                        <p:tav tm="0" fmla="#ppt_w*sin(2.5*pi*$)">
                                          <p:val>
                                            <p:fltVal val="0"/>
                                          </p:val>
                                        </p:tav>
                                        <p:tav tm="100000">
                                          <p:val>
                                            <p:fltVal val="1"/>
                                          </p:val>
                                        </p:tav>
                                      </p:tavLst>
                                    </p:anim>
                                    <p:anim calcmode="lin" valueType="num">
                                      <p:cBhvr>
                                        <p:cTn id="9" dur="2000" fill="hold"/>
                                        <p:tgtEl>
                                          <p:spTgt spid="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7" name="Picture 2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896475" y="6154738"/>
            <a:ext cx="2163763" cy="622300"/>
          </a:xfrm>
          <a:prstGeom prst="rect">
            <a:avLst/>
          </a:prstGeom>
          <a:solidFill>
            <a:schemeClr val="bg1">
              <a:alpha val="7059"/>
            </a:schemeClr>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a:spLocks noRot="1" noChangeAspect="1" noMove="1" noResize="1" noEditPoints="1" noAdjustHandles="1" noChangeArrowheads="1" noChangeShapeType="1" noTextEdit="1"/>
          </p:cNvSpPr>
          <p:nvPr/>
        </p:nvSpPr>
        <p:spPr>
          <a:xfrm>
            <a:off x="7705845" y="2271379"/>
            <a:ext cx="2665142" cy="1107996"/>
          </a:xfrm>
          <a:prstGeom prst="rect">
            <a:avLst/>
          </a:prstGeom>
          <a:blipFill rotWithShape="0">
            <a:blip r:embed="rId4"/>
            <a:stretch>
              <a:fillRect/>
            </a:stretch>
          </a:blipFill>
        </p:spPr>
        <p:txBody>
          <a:bodyPr/>
          <a:lstStyle/>
          <a:p>
            <a:pPr>
              <a:defRPr/>
            </a:pPr>
            <a:r>
              <a:rPr lang="en-US">
                <a:noFill/>
                <a:latin typeface="Calibri" charset="0"/>
              </a:rPr>
              <a:t> </a:t>
            </a:r>
          </a:p>
        </p:txBody>
      </p:sp>
      <p:sp>
        <p:nvSpPr>
          <p:cNvPr id="5" name="TextBox 4"/>
          <p:cNvSpPr txBox="1">
            <a:spLocks noRot="1" noChangeAspect="1" noMove="1" noResize="1" noEditPoints="1" noAdjustHandles="1" noChangeArrowheads="1" noChangeShapeType="1" noTextEdit="1"/>
          </p:cNvSpPr>
          <p:nvPr/>
        </p:nvSpPr>
        <p:spPr>
          <a:xfrm>
            <a:off x="6373274" y="1009457"/>
            <a:ext cx="2665142" cy="1107996"/>
          </a:xfrm>
          <a:prstGeom prst="rect">
            <a:avLst/>
          </a:prstGeom>
          <a:blipFill rotWithShape="0">
            <a:blip r:embed="rId5"/>
            <a:stretch>
              <a:fillRect/>
            </a:stretch>
          </a:blipFill>
        </p:spPr>
        <p:txBody>
          <a:bodyPr/>
          <a:lstStyle/>
          <a:p>
            <a:pPr>
              <a:defRPr/>
            </a:pPr>
            <a:r>
              <a:rPr lang="en-US">
                <a:noFill/>
                <a:latin typeface="Calibri" charset="0"/>
              </a:rPr>
              <a:t> </a:t>
            </a:r>
          </a:p>
        </p:txBody>
      </p:sp>
      <p:sp>
        <p:nvSpPr>
          <p:cNvPr id="6" name="TextBox 5"/>
          <p:cNvSpPr txBox="1">
            <a:spLocks noRot="1" noChangeAspect="1" noMove="1" noResize="1" noEditPoints="1" noAdjustHandles="1" noChangeArrowheads="1" noChangeShapeType="1" noTextEdit="1"/>
          </p:cNvSpPr>
          <p:nvPr/>
        </p:nvSpPr>
        <p:spPr>
          <a:xfrm>
            <a:off x="4036993" y="2825377"/>
            <a:ext cx="2665142" cy="1107996"/>
          </a:xfrm>
          <a:prstGeom prst="rect">
            <a:avLst/>
          </a:prstGeom>
          <a:blipFill rotWithShape="0">
            <a:blip r:embed="rId6"/>
            <a:stretch>
              <a:fillRect/>
            </a:stretch>
          </a:blipFill>
        </p:spPr>
        <p:txBody>
          <a:bodyPr/>
          <a:lstStyle/>
          <a:p>
            <a:pPr>
              <a:defRPr/>
            </a:pPr>
            <a:r>
              <a:rPr lang="en-US">
                <a:noFill/>
                <a:latin typeface="Calibri" charset="0"/>
              </a:rPr>
              <a:t> </a:t>
            </a:r>
          </a:p>
        </p:txBody>
      </p:sp>
      <p:sp>
        <p:nvSpPr>
          <p:cNvPr id="7" name="TextBox 6"/>
          <p:cNvSpPr txBox="1">
            <a:spLocks noRot="1" noChangeAspect="1" noMove="1" noResize="1" noEditPoints="1" noAdjustHandles="1" noChangeArrowheads="1" noChangeShapeType="1" noTextEdit="1"/>
          </p:cNvSpPr>
          <p:nvPr/>
        </p:nvSpPr>
        <p:spPr>
          <a:xfrm>
            <a:off x="5820936" y="2039388"/>
            <a:ext cx="2665142" cy="1107996"/>
          </a:xfrm>
          <a:prstGeom prst="rect">
            <a:avLst/>
          </a:prstGeom>
          <a:blipFill rotWithShape="0">
            <a:blip r:embed="rId7"/>
            <a:stretch>
              <a:fillRect/>
            </a:stretch>
          </a:blipFill>
        </p:spPr>
        <p:txBody>
          <a:bodyPr/>
          <a:lstStyle/>
          <a:p>
            <a:pPr>
              <a:defRPr/>
            </a:pPr>
            <a:r>
              <a:rPr lang="en-US">
                <a:noFill/>
                <a:latin typeface="Calibri" charset="0"/>
              </a:rPr>
              <a:t> </a:t>
            </a:r>
          </a:p>
        </p:txBody>
      </p:sp>
      <p:sp>
        <p:nvSpPr>
          <p:cNvPr id="8" name="TextBox 7"/>
          <p:cNvSpPr txBox="1">
            <a:spLocks noRot="1" noChangeAspect="1" noMove="1" noResize="1" noEditPoints="1" noAdjustHandles="1" noChangeArrowheads="1" noChangeShapeType="1" noTextEdit="1"/>
          </p:cNvSpPr>
          <p:nvPr/>
        </p:nvSpPr>
        <p:spPr>
          <a:xfrm>
            <a:off x="3708132" y="1775042"/>
            <a:ext cx="2665142" cy="1107996"/>
          </a:xfrm>
          <a:prstGeom prst="rect">
            <a:avLst/>
          </a:prstGeom>
          <a:blipFill rotWithShape="0">
            <a:blip r:embed="rId8"/>
            <a:stretch>
              <a:fillRect/>
            </a:stretch>
          </a:blipFill>
        </p:spPr>
        <p:txBody>
          <a:bodyPr/>
          <a:lstStyle/>
          <a:p>
            <a:pPr>
              <a:defRPr/>
            </a:pPr>
            <a:r>
              <a:rPr lang="en-US">
                <a:noFill/>
                <a:latin typeface="Calibri" charset="0"/>
              </a:rPr>
              <a:t> </a:t>
            </a:r>
          </a:p>
        </p:txBody>
      </p:sp>
      <p:sp>
        <p:nvSpPr>
          <p:cNvPr id="9" name="TextBox 8"/>
          <p:cNvSpPr txBox="1">
            <a:spLocks noRot="1" noChangeAspect="1" noMove="1" noResize="1" noEditPoints="1" noAdjustHandles="1" noChangeArrowheads="1" noChangeShapeType="1" noTextEdit="1"/>
          </p:cNvSpPr>
          <p:nvPr/>
        </p:nvSpPr>
        <p:spPr>
          <a:xfrm>
            <a:off x="1917344" y="2256758"/>
            <a:ext cx="2665142" cy="1107996"/>
          </a:xfrm>
          <a:prstGeom prst="rect">
            <a:avLst/>
          </a:prstGeom>
          <a:blipFill rotWithShape="0">
            <a:blip r:embed="rId9"/>
            <a:stretch>
              <a:fillRect/>
            </a:stretch>
          </a:blipFill>
        </p:spPr>
        <p:txBody>
          <a:bodyPr/>
          <a:lstStyle/>
          <a:p>
            <a:pPr>
              <a:defRPr/>
            </a:pPr>
            <a:r>
              <a:rPr lang="en-US">
                <a:noFill/>
                <a:latin typeface="Calibri" charset="0"/>
              </a:rPr>
              <a:t> </a:t>
            </a:r>
          </a:p>
        </p:txBody>
      </p:sp>
      <p:sp>
        <p:nvSpPr>
          <p:cNvPr id="10" name="TextBox 9"/>
          <p:cNvSpPr txBox="1">
            <a:spLocks noRot="1" noChangeAspect="1" noMove="1" noResize="1" noEditPoints="1" noAdjustHandles="1" noChangeArrowheads="1" noChangeShapeType="1" noTextEdit="1"/>
          </p:cNvSpPr>
          <p:nvPr/>
        </p:nvSpPr>
        <p:spPr>
          <a:xfrm>
            <a:off x="8258183" y="609226"/>
            <a:ext cx="2665142" cy="1107996"/>
          </a:xfrm>
          <a:prstGeom prst="rect">
            <a:avLst/>
          </a:prstGeom>
          <a:blipFill rotWithShape="0">
            <a:blip r:embed="rId10"/>
            <a:stretch>
              <a:fillRect/>
            </a:stretch>
          </a:blipFill>
        </p:spPr>
        <p:txBody>
          <a:bodyPr/>
          <a:lstStyle/>
          <a:p>
            <a:pPr>
              <a:defRPr/>
            </a:pPr>
            <a:r>
              <a:rPr lang="en-US">
                <a:noFill/>
                <a:latin typeface="Calibri" charset="0"/>
              </a:rPr>
              <a:t> </a:t>
            </a:r>
          </a:p>
        </p:txBody>
      </p:sp>
      <p:sp>
        <p:nvSpPr>
          <p:cNvPr id="11" name="TextBox 10"/>
          <p:cNvSpPr txBox="1">
            <a:spLocks noRot="1" noChangeAspect="1" noMove="1" noResize="1" noEditPoints="1" noAdjustHandles="1" noChangeArrowheads="1" noChangeShapeType="1" noTextEdit="1"/>
          </p:cNvSpPr>
          <p:nvPr/>
        </p:nvSpPr>
        <p:spPr>
          <a:xfrm>
            <a:off x="2474553" y="1031830"/>
            <a:ext cx="2665142" cy="1107996"/>
          </a:xfrm>
          <a:prstGeom prst="rect">
            <a:avLst/>
          </a:prstGeom>
          <a:blipFill rotWithShape="0">
            <a:blip r:embed="rId11"/>
            <a:stretch>
              <a:fillRect/>
            </a:stretch>
          </a:blipFill>
        </p:spPr>
        <p:txBody>
          <a:bodyPr/>
          <a:lstStyle/>
          <a:p>
            <a:pPr>
              <a:defRPr/>
            </a:pPr>
            <a:r>
              <a:rPr lang="en-US">
                <a:noFill/>
                <a:latin typeface="Calibri" charset="0"/>
              </a:rPr>
              <a:t> </a:t>
            </a:r>
          </a:p>
        </p:txBody>
      </p:sp>
      <p:sp>
        <p:nvSpPr>
          <p:cNvPr id="12" name="TextBox 11"/>
          <p:cNvSpPr txBox="1">
            <a:spLocks noRot="1" noChangeAspect="1" noMove="1" noResize="1" noEditPoints="1" noAdjustHandles="1" noChangeArrowheads="1" noChangeShapeType="1" noTextEdit="1"/>
          </p:cNvSpPr>
          <p:nvPr/>
        </p:nvSpPr>
        <p:spPr>
          <a:xfrm>
            <a:off x="4865824" y="864353"/>
            <a:ext cx="2665142" cy="1107996"/>
          </a:xfrm>
          <a:prstGeom prst="rect">
            <a:avLst/>
          </a:prstGeom>
          <a:blipFill rotWithShape="0">
            <a:blip r:embed="rId12"/>
            <a:stretch>
              <a:fillRect/>
            </a:stretch>
          </a:blipFill>
        </p:spPr>
        <p:txBody>
          <a:bodyPr/>
          <a:lstStyle/>
          <a:p>
            <a:pPr>
              <a:defRPr/>
            </a:pPr>
            <a:r>
              <a:rPr lang="en-US">
                <a:noFill/>
                <a:latin typeface="Calibri" charset="0"/>
              </a:rPr>
              <a:t> </a:t>
            </a:r>
          </a:p>
        </p:txBody>
      </p:sp>
      <p:sp>
        <p:nvSpPr>
          <p:cNvPr id="13" name="TextBox 12"/>
          <p:cNvSpPr txBox="1">
            <a:spLocks noRot="1" noChangeAspect="1" noMove="1" noResize="1" noEditPoints="1" noAdjustHandles="1" noChangeArrowheads="1" noChangeShapeType="1" noTextEdit="1"/>
          </p:cNvSpPr>
          <p:nvPr/>
        </p:nvSpPr>
        <p:spPr>
          <a:xfrm>
            <a:off x="5048087" y="5750004"/>
            <a:ext cx="2665142" cy="1107996"/>
          </a:xfrm>
          <a:prstGeom prst="rect">
            <a:avLst/>
          </a:prstGeom>
          <a:blipFill rotWithShape="0">
            <a:blip r:embed="rId13"/>
            <a:stretch>
              <a:fillRect/>
            </a:stretch>
          </a:blipFill>
        </p:spPr>
        <p:txBody>
          <a:bodyPr/>
          <a:lstStyle/>
          <a:p>
            <a:pPr>
              <a:defRPr/>
            </a:pPr>
            <a:r>
              <a:rPr lang="en-US">
                <a:noFill/>
                <a:latin typeface="Calibri" charset="0"/>
              </a:rPr>
              <a:t> </a:t>
            </a:r>
          </a:p>
        </p:txBody>
      </p:sp>
      <p:sp>
        <p:nvSpPr>
          <p:cNvPr id="14" name="TextBox 13"/>
          <p:cNvSpPr txBox="1">
            <a:spLocks noRot="1" noChangeAspect="1" noMove="1" noResize="1" noEditPoints="1" noAdjustHandles="1" noChangeArrowheads="1" noChangeShapeType="1" noTextEdit="1"/>
          </p:cNvSpPr>
          <p:nvPr/>
        </p:nvSpPr>
        <p:spPr>
          <a:xfrm>
            <a:off x="2375561" y="5285170"/>
            <a:ext cx="2665142" cy="1107996"/>
          </a:xfrm>
          <a:prstGeom prst="rect">
            <a:avLst/>
          </a:prstGeom>
          <a:blipFill rotWithShape="0">
            <a:blip r:embed="rId14"/>
            <a:stretch>
              <a:fillRect/>
            </a:stretch>
          </a:blipFill>
        </p:spPr>
        <p:txBody>
          <a:bodyPr/>
          <a:lstStyle/>
          <a:p>
            <a:pPr>
              <a:defRPr/>
            </a:pPr>
            <a:r>
              <a:rPr lang="en-US">
                <a:noFill/>
                <a:latin typeface="Calibri" charset="0"/>
              </a:rPr>
              <a:t> </a:t>
            </a:r>
          </a:p>
        </p:txBody>
      </p:sp>
      <p:sp>
        <p:nvSpPr>
          <p:cNvPr id="15" name="Arc 14"/>
          <p:cNvSpPr/>
          <p:nvPr/>
        </p:nvSpPr>
        <p:spPr>
          <a:xfrm>
            <a:off x="825500" y="3873500"/>
            <a:ext cx="10528300" cy="2293938"/>
          </a:xfrm>
          <a:prstGeom prst="arc">
            <a:avLst>
              <a:gd name="adj1" fmla="val 10859263"/>
              <a:gd name="adj2" fmla="val 21563273"/>
            </a:avLst>
          </a:pr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16200000" scaled="1"/>
            <a:tileRect/>
          </a:gradFill>
          <a:ln w="95250"/>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en-US"/>
          </a:p>
        </p:txBody>
      </p:sp>
      <p:sp>
        <p:nvSpPr>
          <p:cNvPr id="16" name="Arc 15"/>
          <p:cNvSpPr/>
          <p:nvPr/>
        </p:nvSpPr>
        <p:spPr>
          <a:xfrm>
            <a:off x="901700" y="368300"/>
            <a:ext cx="10452100" cy="1766888"/>
          </a:xfrm>
          <a:prstGeom prst="arc">
            <a:avLst>
              <a:gd name="adj1" fmla="val 10817586"/>
              <a:gd name="adj2" fmla="val 0"/>
            </a:avLst>
          </a:prstGeom>
          <a:ln w="95250">
            <a:solidFill>
              <a:srgbClr val="FFC000"/>
            </a:solidFill>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en-US">
              <a:solidFill>
                <a:srgbClr val="FF0000"/>
              </a:solidFill>
            </a:endParaRPr>
          </a:p>
        </p:txBody>
      </p:sp>
      <p:sp>
        <p:nvSpPr>
          <p:cNvPr id="34831" name="TextBox 16"/>
          <p:cNvSpPr txBox="1">
            <a:spLocks noChangeArrowheads="1"/>
          </p:cNvSpPr>
          <p:nvPr/>
        </p:nvSpPr>
        <p:spPr bwMode="auto">
          <a:xfrm>
            <a:off x="130175" y="1274763"/>
            <a:ext cx="3578225"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itchFamily="34" charset="0"/>
              <a:buChar char="•"/>
              <a:defRPr sz="2800">
                <a:solidFill>
                  <a:schemeClr val="tx1"/>
                </a:solidFill>
                <a:latin typeface="Calibri" pitchFamily="34" charset="0"/>
              </a:defRPr>
            </a:lvl1pPr>
            <a:lvl2pPr marL="742950" indent="-285750">
              <a:lnSpc>
                <a:spcPct val="90000"/>
              </a:lnSpc>
              <a:spcBef>
                <a:spcPts val="500"/>
              </a:spcBef>
              <a:buFont typeface="Arial" pitchFamily="34" charset="0"/>
              <a:buChar char="•"/>
              <a:defRPr sz="2400">
                <a:solidFill>
                  <a:schemeClr val="tx1"/>
                </a:solidFill>
                <a:latin typeface="Calibri" pitchFamily="34" charset="0"/>
              </a:defRPr>
            </a:lvl2pPr>
            <a:lvl3pPr marL="1143000" indent="-228600">
              <a:lnSpc>
                <a:spcPct val="90000"/>
              </a:lnSpc>
              <a:spcBef>
                <a:spcPts val="500"/>
              </a:spcBef>
              <a:buFont typeface="Arial" pitchFamily="34" charset="0"/>
              <a:buChar char="•"/>
              <a:defRPr sz="2000">
                <a:solidFill>
                  <a:schemeClr val="tx1"/>
                </a:solidFill>
                <a:latin typeface="Calibri" pitchFamily="34" charset="0"/>
              </a:defRPr>
            </a:lvl3pPr>
            <a:lvl4pPr marL="1600200" indent="-228600">
              <a:lnSpc>
                <a:spcPct val="90000"/>
              </a:lnSpc>
              <a:spcBef>
                <a:spcPts val="500"/>
              </a:spcBef>
              <a:buFont typeface="Arial" pitchFamily="34" charset="0"/>
              <a:buChar char="•"/>
              <a:defRPr>
                <a:solidFill>
                  <a:schemeClr val="tx1"/>
                </a:solidFill>
                <a:latin typeface="Calibri" pitchFamily="34" charset="0"/>
              </a:defRPr>
            </a:lvl4pPr>
            <a:lvl5pPr marL="2057400" indent="-228600">
              <a:lnSpc>
                <a:spcPct val="90000"/>
              </a:lnSpc>
              <a:spcBef>
                <a:spcPts val="500"/>
              </a:spcBef>
              <a:buFont typeface="Arial" pitchFamily="34"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9pPr>
          </a:lstStyle>
          <a:p>
            <a:pPr eaLnBrk="1" hangingPunct="1">
              <a:lnSpc>
                <a:spcPct val="100000"/>
              </a:lnSpc>
              <a:spcBef>
                <a:spcPct val="0"/>
              </a:spcBef>
              <a:buFontTx/>
              <a:buNone/>
            </a:pPr>
            <a:r>
              <a:rPr lang="en-US" altLang="en-US" sz="2400" b="1">
                <a:solidFill>
                  <a:srgbClr val="FFC000"/>
                </a:solidFill>
              </a:rPr>
              <a:t>Outer Mitochondrial Membrane</a:t>
            </a:r>
          </a:p>
        </p:txBody>
      </p:sp>
      <p:sp>
        <p:nvSpPr>
          <p:cNvPr id="34832" name="TextBox 17"/>
          <p:cNvSpPr txBox="1">
            <a:spLocks noChangeArrowheads="1"/>
          </p:cNvSpPr>
          <p:nvPr/>
        </p:nvSpPr>
        <p:spPr bwMode="auto">
          <a:xfrm>
            <a:off x="101600" y="3584575"/>
            <a:ext cx="2932113"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itchFamily="34" charset="0"/>
              <a:buChar char="•"/>
              <a:defRPr sz="2800">
                <a:solidFill>
                  <a:schemeClr val="tx1"/>
                </a:solidFill>
                <a:latin typeface="Calibri" pitchFamily="34" charset="0"/>
              </a:defRPr>
            </a:lvl1pPr>
            <a:lvl2pPr marL="742950" indent="-285750">
              <a:lnSpc>
                <a:spcPct val="90000"/>
              </a:lnSpc>
              <a:spcBef>
                <a:spcPts val="500"/>
              </a:spcBef>
              <a:buFont typeface="Arial" pitchFamily="34" charset="0"/>
              <a:buChar char="•"/>
              <a:defRPr sz="2400">
                <a:solidFill>
                  <a:schemeClr val="tx1"/>
                </a:solidFill>
                <a:latin typeface="Calibri" pitchFamily="34" charset="0"/>
              </a:defRPr>
            </a:lvl2pPr>
            <a:lvl3pPr marL="1143000" indent="-228600">
              <a:lnSpc>
                <a:spcPct val="90000"/>
              </a:lnSpc>
              <a:spcBef>
                <a:spcPts val="500"/>
              </a:spcBef>
              <a:buFont typeface="Arial" pitchFamily="34" charset="0"/>
              <a:buChar char="•"/>
              <a:defRPr sz="2000">
                <a:solidFill>
                  <a:schemeClr val="tx1"/>
                </a:solidFill>
                <a:latin typeface="Calibri" pitchFamily="34" charset="0"/>
              </a:defRPr>
            </a:lvl3pPr>
            <a:lvl4pPr marL="1600200" indent="-228600">
              <a:lnSpc>
                <a:spcPct val="90000"/>
              </a:lnSpc>
              <a:spcBef>
                <a:spcPts val="500"/>
              </a:spcBef>
              <a:buFont typeface="Arial" pitchFamily="34" charset="0"/>
              <a:buChar char="•"/>
              <a:defRPr>
                <a:solidFill>
                  <a:schemeClr val="tx1"/>
                </a:solidFill>
                <a:latin typeface="Calibri" pitchFamily="34" charset="0"/>
              </a:defRPr>
            </a:lvl4pPr>
            <a:lvl5pPr marL="2057400" indent="-228600">
              <a:lnSpc>
                <a:spcPct val="90000"/>
              </a:lnSpc>
              <a:spcBef>
                <a:spcPts val="500"/>
              </a:spcBef>
              <a:buFont typeface="Arial" pitchFamily="34"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9pPr>
          </a:lstStyle>
          <a:p>
            <a:pPr eaLnBrk="1" hangingPunct="1">
              <a:lnSpc>
                <a:spcPct val="100000"/>
              </a:lnSpc>
              <a:spcBef>
                <a:spcPct val="0"/>
              </a:spcBef>
              <a:buFontTx/>
              <a:buNone/>
            </a:pPr>
            <a:r>
              <a:rPr lang="en-US" altLang="en-US" sz="2400" b="1">
                <a:solidFill>
                  <a:srgbClr val="0070C0"/>
                </a:solidFill>
              </a:rPr>
              <a:t>Inner Mitochondrial Membrane</a:t>
            </a:r>
          </a:p>
        </p:txBody>
      </p:sp>
      <p:sp>
        <p:nvSpPr>
          <p:cNvPr id="22" name="Hexagon 21"/>
          <p:cNvSpPr/>
          <p:nvPr/>
        </p:nvSpPr>
        <p:spPr>
          <a:xfrm>
            <a:off x="10563225" y="5200650"/>
            <a:ext cx="1222375" cy="1192213"/>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eaLnBrk="1" hangingPunct="1"/>
            <a:endParaRPr lang="en-US" altLang="en-US">
              <a:solidFill>
                <a:srgbClr val="FFFFFF"/>
              </a:solidFill>
            </a:endParaRPr>
          </a:p>
        </p:txBody>
      </p:sp>
      <p:sp>
        <p:nvSpPr>
          <p:cNvPr id="34834" name="TextBox 22"/>
          <p:cNvSpPr txBox="1">
            <a:spLocks noChangeArrowheads="1"/>
          </p:cNvSpPr>
          <p:nvPr/>
        </p:nvSpPr>
        <p:spPr bwMode="auto">
          <a:xfrm>
            <a:off x="10660063" y="5711825"/>
            <a:ext cx="971550"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itchFamily="34" charset="0"/>
              <a:buChar char="•"/>
              <a:defRPr sz="2800">
                <a:solidFill>
                  <a:schemeClr val="tx1"/>
                </a:solidFill>
                <a:latin typeface="Calibri" pitchFamily="34" charset="0"/>
              </a:defRPr>
            </a:lvl1pPr>
            <a:lvl2pPr marL="742950" indent="-285750">
              <a:lnSpc>
                <a:spcPct val="90000"/>
              </a:lnSpc>
              <a:spcBef>
                <a:spcPts val="500"/>
              </a:spcBef>
              <a:buFont typeface="Arial" pitchFamily="34" charset="0"/>
              <a:buChar char="•"/>
              <a:defRPr sz="2400">
                <a:solidFill>
                  <a:schemeClr val="tx1"/>
                </a:solidFill>
                <a:latin typeface="Calibri" pitchFamily="34" charset="0"/>
              </a:defRPr>
            </a:lvl2pPr>
            <a:lvl3pPr marL="1143000" indent="-228600">
              <a:lnSpc>
                <a:spcPct val="90000"/>
              </a:lnSpc>
              <a:spcBef>
                <a:spcPts val="500"/>
              </a:spcBef>
              <a:buFont typeface="Arial" pitchFamily="34" charset="0"/>
              <a:buChar char="•"/>
              <a:defRPr sz="2000">
                <a:solidFill>
                  <a:schemeClr val="tx1"/>
                </a:solidFill>
                <a:latin typeface="Calibri" pitchFamily="34" charset="0"/>
              </a:defRPr>
            </a:lvl3pPr>
            <a:lvl4pPr marL="1600200" indent="-228600">
              <a:lnSpc>
                <a:spcPct val="90000"/>
              </a:lnSpc>
              <a:spcBef>
                <a:spcPts val="500"/>
              </a:spcBef>
              <a:buFont typeface="Arial" pitchFamily="34" charset="0"/>
              <a:buChar char="•"/>
              <a:defRPr>
                <a:solidFill>
                  <a:schemeClr val="tx1"/>
                </a:solidFill>
                <a:latin typeface="Calibri" pitchFamily="34" charset="0"/>
              </a:defRPr>
            </a:lvl4pPr>
            <a:lvl5pPr marL="2057400" indent="-228600">
              <a:lnSpc>
                <a:spcPct val="90000"/>
              </a:lnSpc>
              <a:spcBef>
                <a:spcPts val="500"/>
              </a:spcBef>
              <a:buFont typeface="Arial" pitchFamily="34"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9pPr>
          </a:lstStyle>
          <a:p>
            <a:pPr algn="ctr" eaLnBrk="1" hangingPunct="1">
              <a:lnSpc>
                <a:spcPct val="100000"/>
              </a:lnSpc>
              <a:spcBef>
                <a:spcPct val="0"/>
              </a:spcBef>
              <a:buFontTx/>
              <a:buNone/>
            </a:pPr>
            <a:r>
              <a:rPr lang="en-US" altLang="en-US" sz="1400" b="1">
                <a:solidFill>
                  <a:schemeClr val="bg1"/>
                </a:solidFill>
              </a:rPr>
              <a:t>Glucose</a:t>
            </a:r>
          </a:p>
        </p:txBody>
      </p:sp>
      <p:sp>
        <p:nvSpPr>
          <p:cNvPr id="24" name="Curved Down Arrow 23"/>
          <p:cNvSpPr/>
          <p:nvPr/>
        </p:nvSpPr>
        <p:spPr>
          <a:xfrm rot="1891554" flipH="1">
            <a:off x="9378950" y="2767013"/>
            <a:ext cx="3017838" cy="1554162"/>
          </a:xfrm>
          <a:prstGeom prst="curvedDownArrow">
            <a:avLst>
              <a:gd name="adj1" fmla="val 25000"/>
              <a:gd name="adj2" fmla="val 55934"/>
              <a:gd name="adj3" fmla="val 46064"/>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eaLnBrk="1" hangingPunct="1"/>
            <a:endParaRPr lang="en-US" altLang="en-US"/>
          </a:p>
        </p:txBody>
      </p:sp>
      <p:sp>
        <p:nvSpPr>
          <p:cNvPr id="34836" name="TextBox 24"/>
          <p:cNvSpPr txBox="1">
            <a:spLocks noChangeArrowheads="1"/>
          </p:cNvSpPr>
          <p:nvPr/>
        </p:nvSpPr>
        <p:spPr bwMode="auto">
          <a:xfrm>
            <a:off x="130175" y="2317750"/>
            <a:ext cx="2319338"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itchFamily="34" charset="0"/>
              <a:buChar char="•"/>
              <a:defRPr sz="2800">
                <a:solidFill>
                  <a:schemeClr val="tx1"/>
                </a:solidFill>
                <a:latin typeface="Calibri" pitchFamily="34" charset="0"/>
              </a:defRPr>
            </a:lvl1pPr>
            <a:lvl2pPr marL="742950" indent="-285750">
              <a:lnSpc>
                <a:spcPct val="90000"/>
              </a:lnSpc>
              <a:spcBef>
                <a:spcPts val="500"/>
              </a:spcBef>
              <a:buFont typeface="Arial" pitchFamily="34" charset="0"/>
              <a:buChar char="•"/>
              <a:defRPr sz="2400">
                <a:solidFill>
                  <a:schemeClr val="tx1"/>
                </a:solidFill>
                <a:latin typeface="Calibri" pitchFamily="34" charset="0"/>
              </a:defRPr>
            </a:lvl2pPr>
            <a:lvl3pPr marL="1143000" indent="-228600">
              <a:lnSpc>
                <a:spcPct val="90000"/>
              </a:lnSpc>
              <a:spcBef>
                <a:spcPts val="500"/>
              </a:spcBef>
              <a:buFont typeface="Arial" pitchFamily="34" charset="0"/>
              <a:buChar char="•"/>
              <a:defRPr sz="2000">
                <a:solidFill>
                  <a:schemeClr val="tx1"/>
                </a:solidFill>
                <a:latin typeface="Calibri" pitchFamily="34" charset="0"/>
              </a:defRPr>
            </a:lvl3pPr>
            <a:lvl4pPr marL="1600200" indent="-228600">
              <a:lnSpc>
                <a:spcPct val="90000"/>
              </a:lnSpc>
              <a:spcBef>
                <a:spcPts val="500"/>
              </a:spcBef>
              <a:buFont typeface="Arial" pitchFamily="34" charset="0"/>
              <a:buChar char="•"/>
              <a:defRPr>
                <a:solidFill>
                  <a:schemeClr val="tx1"/>
                </a:solidFill>
                <a:latin typeface="Calibri" pitchFamily="34" charset="0"/>
              </a:defRPr>
            </a:lvl4pPr>
            <a:lvl5pPr marL="2057400" indent="-228600">
              <a:lnSpc>
                <a:spcPct val="90000"/>
              </a:lnSpc>
              <a:spcBef>
                <a:spcPts val="500"/>
              </a:spcBef>
              <a:buFont typeface="Arial" pitchFamily="34"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9pPr>
          </a:lstStyle>
          <a:p>
            <a:pPr eaLnBrk="1" hangingPunct="1">
              <a:lnSpc>
                <a:spcPct val="100000"/>
              </a:lnSpc>
              <a:spcBef>
                <a:spcPct val="0"/>
              </a:spcBef>
              <a:buFontTx/>
              <a:buNone/>
            </a:pPr>
            <a:r>
              <a:rPr lang="en-US" altLang="en-US" sz="2400" b="1"/>
              <a:t>Intermembrane space</a:t>
            </a:r>
          </a:p>
        </p:txBody>
      </p:sp>
      <p:sp>
        <p:nvSpPr>
          <p:cNvPr id="26" name="TextBox 25"/>
          <p:cNvSpPr txBox="1"/>
          <p:nvPr/>
        </p:nvSpPr>
        <p:spPr>
          <a:xfrm>
            <a:off x="5495925" y="1717675"/>
            <a:ext cx="5483225" cy="768350"/>
          </a:xfrm>
          <a:prstGeom prst="rect">
            <a:avLst/>
          </a:prstGeom>
          <a:solidFill>
            <a:srgbClr val="00B050">
              <a:alpha val="81000"/>
            </a:srgbClr>
          </a:solidFill>
          <a:ln w="12700">
            <a:solidFill>
              <a:schemeClr val="tx1">
                <a:lumMod val="85000"/>
                <a:lumOff val="15000"/>
              </a:schemeClr>
            </a:solidFill>
          </a:ln>
        </p:spPr>
        <p:txBody>
          <a:bodyPr>
            <a:spAutoFit/>
          </a:bodyPr>
          <a:lstStyle/>
          <a:p>
            <a:pPr algn="ctr" eaLnBrk="1" fontAlgn="auto" hangingPunct="1">
              <a:spcBef>
                <a:spcPts val="0"/>
              </a:spcBef>
              <a:spcAft>
                <a:spcPts val="0"/>
              </a:spcAft>
              <a:defRPr/>
            </a:pPr>
            <a:r>
              <a:rPr lang="en-US" sz="4400" b="1" dirty="0">
                <a:solidFill>
                  <a:schemeClr val="bg1"/>
                </a:solidFill>
                <a:latin typeface="+mn-lt"/>
              </a:rPr>
              <a:t>High H</a:t>
            </a:r>
            <a:r>
              <a:rPr lang="en-US" sz="4400" b="1" baseline="30000" dirty="0">
                <a:solidFill>
                  <a:schemeClr val="bg1"/>
                </a:solidFill>
                <a:latin typeface="+mn-lt"/>
              </a:rPr>
              <a:t>+ </a:t>
            </a:r>
            <a:r>
              <a:rPr lang="en-US" sz="4400" b="1" dirty="0">
                <a:solidFill>
                  <a:schemeClr val="bg1"/>
                </a:solidFill>
                <a:latin typeface="+mn-lt"/>
              </a:rPr>
              <a:t> Concentration</a:t>
            </a:r>
          </a:p>
        </p:txBody>
      </p:sp>
      <p:sp>
        <p:nvSpPr>
          <p:cNvPr id="27" name="TextBox 26"/>
          <p:cNvSpPr txBox="1"/>
          <p:nvPr/>
        </p:nvSpPr>
        <p:spPr>
          <a:xfrm>
            <a:off x="6519863" y="5434013"/>
            <a:ext cx="4171950" cy="461962"/>
          </a:xfrm>
          <a:prstGeom prst="rect">
            <a:avLst/>
          </a:prstGeom>
          <a:solidFill>
            <a:srgbClr val="00B050">
              <a:alpha val="81000"/>
            </a:srgbClr>
          </a:solidFill>
          <a:ln w="12700">
            <a:solidFill>
              <a:schemeClr val="tx1">
                <a:lumMod val="85000"/>
                <a:lumOff val="15000"/>
              </a:schemeClr>
            </a:solidFill>
          </a:ln>
        </p:spPr>
        <p:txBody>
          <a:bodyPr>
            <a:spAutoFit/>
          </a:bodyPr>
          <a:lstStyle/>
          <a:p>
            <a:pPr algn="ctr" eaLnBrk="1" fontAlgn="auto" hangingPunct="1">
              <a:spcBef>
                <a:spcPts val="0"/>
              </a:spcBef>
              <a:spcAft>
                <a:spcPts val="0"/>
              </a:spcAft>
              <a:defRPr/>
            </a:pPr>
            <a:r>
              <a:rPr lang="en-US" sz="2400" dirty="0">
                <a:solidFill>
                  <a:schemeClr val="bg1"/>
                </a:solidFill>
                <a:latin typeface="+mn-lt"/>
              </a:rPr>
              <a:t>Low H</a:t>
            </a:r>
            <a:r>
              <a:rPr lang="en-US" sz="2400" baseline="30000" dirty="0">
                <a:solidFill>
                  <a:schemeClr val="bg1"/>
                </a:solidFill>
                <a:latin typeface="+mn-lt"/>
              </a:rPr>
              <a:t>+ </a:t>
            </a:r>
            <a:r>
              <a:rPr lang="en-US" sz="2400" dirty="0">
                <a:solidFill>
                  <a:schemeClr val="bg1"/>
                </a:solidFill>
                <a:latin typeface="+mn-lt"/>
              </a:rPr>
              <a:t> Concentration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8" presetClass="entr" presetSubtype="0" accel="50000" fill="hold" nodeType="clickEffect">
                                  <p:stCondLst>
                                    <p:cond delay="0"/>
                                  </p:stCondLst>
                                  <p:iterate type="lt">
                                    <p:tmPct val="50000"/>
                                  </p:iterate>
                                  <p:childTnLst>
                                    <p:set>
                                      <p:cBhvr>
                                        <p:cTn id="6" dur="1" fill="hold">
                                          <p:stCondLst>
                                            <p:cond delay="0"/>
                                          </p:stCondLst>
                                        </p:cTn>
                                        <p:tgtEl>
                                          <p:spTgt spid="11"/>
                                        </p:tgtEl>
                                        <p:attrNameLst>
                                          <p:attrName>style.visibility</p:attrName>
                                        </p:attrNameLst>
                                      </p:cBhvr>
                                      <p:to>
                                        <p:strVal val="visible"/>
                                      </p:to>
                                    </p:set>
                                    <p:set>
                                      <p:cBhvr>
                                        <p:cTn id="7" dur="455" fill="hold">
                                          <p:stCondLst>
                                            <p:cond delay="0"/>
                                          </p:stCondLst>
                                        </p:cTn>
                                        <p:tgtEl>
                                          <p:spTgt spid="11"/>
                                        </p:tgtEl>
                                        <p:attrNameLst>
                                          <p:attrName>style.rotation</p:attrName>
                                        </p:attrNameLst>
                                      </p:cBhvr>
                                      <p:to>
                                        <p:strVal val="-45.0"/>
                                      </p:to>
                                    </p:set>
                                    <p:anim calcmode="lin" valueType="num">
                                      <p:cBhvr>
                                        <p:cTn id="8" dur="455" fill="hold">
                                          <p:stCondLst>
                                            <p:cond delay="455"/>
                                          </p:stCondLst>
                                        </p:cTn>
                                        <p:tgtEl>
                                          <p:spTgt spid="11"/>
                                        </p:tgtEl>
                                        <p:attrNameLst>
                                          <p:attrName>style.rotation</p:attrName>
                                        </p:attrNameLst>
                                      </p:cBhvr>
                                      <p:tavLst>
                                        <p:tav tm="0">
                                          <p:val>
                                            <p:fltVal val="-45"/>
                                          </p:val>
                                        </p:tav>
                                        <p:tav tm="69900">
                                          <p:val>
                                            <p:fltVal val="45"/>
                                          </p:val>
                                        </p:tav>
                                        <p:tav tm="100000">
                                          <p:val>
                                            <p:fltVal val="0"/>
                                          </p:val>
                                        </p:tav>
                                      </p:tavLst>
                                    </p:anim>
                                    <p:anim calcmode="lin" valueType="num">
                                      <p:cBhvr>
                                        <p:cTn id="9" dur="455" fill="hold">
                                          <p:stCondLst>
                                            <p:cond delay="0"/>
                                          </p:stCondLst>
                                        </p:cTn>
                                        <p:tgtEl>
                                          <p:spTgt spid="11"/>
                                        </p:tgtEl>
                                        <p:attrNameLst>
                                          <p:attrName>ppt_y</p:attrName>
                                        </p:attrNameLst>
                                      </p:cBhvr>
                                      <p:tavLst>
                                        <p:tav tm="0">
                                          <p:val>
                                            <p:strVal val="#ppt_y-1"/>
                                          </p:val>
                                        </p:tav>
                                        <p:tav tm="100000">
                                          <p:val>
                                            <p:strVal val="#ppt_y-(0.354*#ppt_w-0.172*#ppt_h)"/>
                                          </p:val>
                                        </p:tav>
                                      </p:tavLst>
                                    </p:anim>
                                    <p:anim calcmode="lin" valueType="num">
                                      <p:cBhvr>
                                        <p:cTn id="10" dur="156" decel="50000" autoRev="1" fill="hold">
                                          <p:stCondLst>
                                            <p:cond delay="455"/>
                                          </p:stCondLst>
                                        </p:cTn>
                                        <p:tgtEl>
                                          <p:spTgt spid="11"/>
                                        </p:tgtEl>
                                        <p:attrNameLst>
                                          <p:attrName>ppt_y</p:attrName>
                                        </p:attrNameLst>
                                      </p:cBhvr>
                                      <p:tavLst>
                                        <p:tav tm="0">
                                          <p:val>
                                            <p:strVal val="#ppt_y-(0.354*#ppt_w-0.172*#ppt_h)"/>
                                          </p:val>
                                        </p:tav>
                                        <p:tav tm="100000">
                                          <p:val>
                                            <p:strVal val="#ppt_y-(0.354*#ppt_w-0.172*#ppt_h)-#ppt_h/2"/>
                                          </p:val>
                                        </p:tav>
                                      </p:tavLst>
                                    </p:anim>
                                    <p:anim calcmode="lin" valueType="num">
                                      <p:cBhvr>
                                        <p:cTn id="11" dur="136" fill="hold">
                                          <p:stCondLst>
                                            <p:cond delay="864"/>
                                          </p:stCondLst>
                                        </p:cTn>
                                        <p:tgtEl>
                                          <p:spTgt spid="11"/>
                                        </p:tgtEl>
                                        <p:attrNameLst>
                                          <p:attrName>ppt_y</p:attrName>
                                        </p:attrNameLst>
                                      </p:cBhvr>
                                      <p:tavLst>
                                        <p:tav tm="0">
                                          <p:val>
                                            <p:strVal val="#ppt_y-(0.354*#ppt_w-0.172*#ppt_h)"/>
                                          </p:val>
                                        </p:tav>
                                        <p:tav tm="100000">
                                          <p:val>
                                            <p:strVal val="#ppt_y"/>
                                          </p:val>
                                        </p:tav>
                                      </p:tavLst>
                                    </p:anim>
                                  </p:childTnLst>
                                </p:cTn>
                              </p:par>
                              <p:par>
                                <p:cTn id="12" presetID="38" presetClass="entr" presetSubtype="0" accel="50000" fill="hold" nodeType="withEffect">
                                  <p:stCondLst>
                                    <p:cond delay="0"/>
                                  </p:stCondLst>
                                  <p:iterate type="lt">
                                    <p:tmPct val="50000"/>
                                  </p:iterate>
                                  <p:childTnLst>
                                    <p:set>
                                      <p:cBhvr>
                                        <p:cTn id="13" dur="1" fill="hold">
                                          <p:stCondLst>
                                            <p:cond delay="0"/>
                                          </p:stCondLst>
                                        </p:cTn>
                                        <p:tgtEl>
                                          <p:spTgt spid="9"/>
                                        </p:tgtEl>
                                        <p:attrNameLst>
                                          <p:attrName>style.visibility</p:attrName>
                                        </p:attrNameLst>
                                      </p:cBhvr>
                                      <p:to>
                                        <p:strVal val="visible"/>
                                      </p:to>
                                    </p:set>
                                    <p:set>
                                      <p:cBhvr>
                                        <p:cTn id="14" dur="455" fill="hold">
                                          <p:stCondLst>
                                            <p:cond delay="0"/>
                                          </p:stCondLst>
                                        </p:cTn>
                                        <p:tgtEl>
                                          <p:spTgt spid="9"/>
                                        </p:tgtEl>
                                        <p:attrNameLst>
                                          <p:attrName>style.rotation</p:attrName>
                                        </p:attrNameLst>
                                      </p:cBhvr>
                                      <p:to>
                                        <p:strVal val="-45.0"/>
                                      </p:to>
                                    </p:set>
                                    <p:anim calcmode="lin" valueType="num">
                                      <p:cBhvr>
                                        <p:cTn id="15" dur="455" fill="hold">
                                          <p:stCondLst>
                                            <p:cond delay="455"/>
                                          </p:stCondLst>
                                        </p:cTn>
                                        <p:tgtEl>
                                          <p:spTgt spid="9"/>
                                        </p:tgtEl>
                                        <p:attrNameLst>
                                          <p:attrName>style.rotation</p:attrName>
                                        </p:attrNameLst>
                                      </p:cBhvr>
                                      <p:tavLst>
                                        <p:tav tm="0">
                                          <p:val>
                                            <p:fltVal val="-45"/>
                                          </p:val>
                                        </p:tav>
                                        <p:tav tm="69900">
                                          <p:val>
                                            <p:fltVal val="45"/>
                                          </p:val>
                                        </p:tav>
                                        <p:tav tm="100000">
                                          <p:val>
                                            <p:fltVal val="0"/>
                                          </p:val>
                                        </p:tav>
                                      </p:tavLst>
                                    </p:anim>
                                    <p:anim calcmode="lin" valueType="num">
                                      <p:cBhvr>
                                        <p:cTn id="16" dur="455" fill="hold">
                                          <p:stCondLst>
                                            <p:cond delay="0"/>
                                          </p:stCondLst>
                                        </p:cTn>
                                        <p:tgtEl>
                                          <p:spTgt spid="9"/>
                                        </p:tgtEl>
                                        <p:attrNameLst>
                                          <p:attrName>ppt_y</p:attrName>
                                        </p:attrNameLst>
                                      </p:cBhvr>
                                      <p:tavLst>
                                        <p:tav tm="0">
                                          <p:val>
                                            <p:strVal val="#ppt_y-1"/>
                                          </p:val>
                                        </p:tav>
                                        <p:tav tm="100000">
                                          <p:val>
                                            <p:strVal val="#ppt_y-(0.354*#ppt_w-0.172*#ppt_h)"/>
                                          </p:val>
                                        </p:tav>
                                      </p:tavLst>
                                    </p:anim>
                                    <p:anim calcmode="lin" valueType="num">
                                      <p:cBhvr>
                                        <p:cTn id="17" dur="156" decel="50000" autoRev="1" fill="hold">
                                          <p:stCondLst>
                                            <p:cond delay="455"/>
                                          </p:stCondLst>
                                        </p:cTn>
                                        <p:tgtEl>
                                          <p:spTgt spid="9"/>
                                        </p:tgtEl>
                                        <p:attrNameLst>
                                          <p:attrName>ppt_y</p:attrName>
                                        </p:attrNameLst>
                                      </p:cBhvr>
                                      <p:tavLst>
                                        <p:tav tm="0">
                                          <p:val>
                                            <p:strVal val="#ppt_y-(0.354*#ppt_w-0.172*#ppt_h)"/>
                                          </p:val>
                                        </p:tav>
                                        <p:tav tm="100000">
                                          <p:val>
                                            <p:strVal val="#ppt_y-(0.354*#ppt_w-0.172*#ppt_h)-#ppt_h/2"/>
                                          </p:val>
                                        </p:tav>
                                      </p:tavLst>
                                    </p:anim>
                                    <p:anim calcmode="lin" valueType="num">
                                      <p:cBhvr>
                                        <p:cTn id="18" dur="136" fill="hold">
                                          <p:stCondLst>
                                            <p:cond delay="864"/>
                                          </p:stCondLst>
                                        </p:cTn>
                                        <p:tgtEl>
                                          <p:spTgt spid="9"/>
                                        </p:tgtEl>
                                        <p:attrNameLst>
                                          <p:attrName>ppt_y</p:attrName>
                                        </p:attrNameLst>
                                      </p:cBhvr>
                                      <p:tavLst>
                                        <p:tav tm="0">
                                          <p:val>
                                            <p:strVal val="#ppt_y-(0.354*#ppt_w-0.172*#ppt_h)"/>
                                          </p:val>
                                        </p:tav>
                                        <p:tav tm="100000">
                                          <p:val>
                                            <p:strVal val="#ppt_y"/>
                                          </p:val>
                                        </p:tav>
                                      </p:tavLst>
                                    </p:anim>
                                  </p:childTnLst>
                                </p:cTn>
                              </p:par>
                              <p:par>
                                <p:cTn id="19" presetID="38" presetClass="entr" presetSubtype="0" accel="50000" fill="hold" nodeType="withEffect">
                                  <p:stCondLst>
                                    <p:cond delay="0"/>
                                  </p:stCondLst>
                                  <p:iterate type="lt">
                                    <p:tmPct val="50000"/>
                                  </p:iterate>
                                  <p:childTnLst>
                                    <p:set>
                                      <p:cBhvr>
                                        <p:cTn id="20" dur="1" fill="hold">
                                          <p:stCondLst>
                                            <p:cond delay="0"/>
                                          </p:stCondLst>
                                        </p:cTn>
                                        <p:tgtEl>
                                          <p:spTgt spid="8"/>
                                        </p:tgtEl>
                                        <p:attrNameLst>
                                          <p:attrName>style.visibility</p:attrName>
                                        </p:attrNameLst>
                                      </p:cBhvr>
                                      <p:to>
                                        <p:strVal val="visible"/>
                                      </p:to>
                                    </p:set>
                                    <p:set>
                                      <p:cBhvr>
                                        <p:cTn id="21" dur="455" fill="hold">
                                          <p:stCondLst>
                                            <p:cond delay="0"/>
                                          </p:stCondLst>
                                        </p:cTn>
                                        <p:tgtEl>
                                          <p:spTgt spid="8"/>
                                        </p:tgtEl>
                                        <p:attrNameLst>
                                          <p:attrName>style.rotation</p:attrName>
                                        </p:attrNameLst>
                                      </p:cBhvr>
                                      <p:to>
                                        <p:strVal val="-45.0"/>
                                      </p:to>
                                    </p:set>
                                    <p:anim calcmode="lin" valueType="num">
                                      <p:cBhvr>
                                        <p:cTn id="22" dur="455" fill="hold">
                                          <p:stCondLst>
                                            <p:cond delay="455"/>
                                          </p:stCondLst>
                                        </p:cTn>
                                        <p:tgtEl>
                                          <p:spTgt spid="8"/>
                                        </p:tgtEl>
                                        <p:attrNameLst>
                                          <p:attrName>style.rotation</p:attrName>
                                        </p:attrNameLst>
                                      </p:cBhvr>
                                      <p:tavLst>
                                        <p:tav tm="0">
                                          <p:val>
                                            <p:fltVal val="-45"/>
                                          </p:val>
                                        </p:tav>
                                        <p:tav tm="69900">
                                          <p:val>
                                            <p:fltVal val="45"/>
                                          </p:val>
                                        </p:tav>
                                        <p:tav tm="100000">
                                          <p:val>
                                            <p:fltVal val="0"/>
                                          </p:val>
                                        </p:tav>
                                      </p:tavLst>
                                    </p:anim>
                                    <p:anim calcmode="lin" valueType="num">
                                      <p:cBhvr>
                                        <p:cTn id="23" dur="455" fill="hold">
                                          <p:stCondLst>
                                            <p:cond delay="0"/>
                                          </p:stCondLst>
                                        </p:cTn>
                                        <p:tgtEl>
                                          <p:spTgt spid="8"/>
                                        </p:tgtEl>
                                        <p:attrNameLst>
                                          <p:attrName>ppt_y</p:attrName>
                                        </p:attrNameLst>
                                      </p:cBhvr>
                                      <p:tavLst>
                                        <p:tav tm="0">
                                          <p:val>
                                            <p:strVal val="#ppt_y-1"/>
                                          </p:val>
                                        </p:tav>
                                        <p:tav tm="100000">
                                          <p:val>
                                            <p:strVal val="#ppt_y-(0.354*#ppt_w-0.172*#ppt_h)"/>
                                          </p:val>
                                        </p:tav>
                                      </p:tavLst>
                                    </p:anim>
                                    <p:anim calcmode="lin" valueType="num">
                                      <p:cBhvr>
                                        <p:cTn id="24" dur="156" decel="50000" autoRev="1" fill="hold">
                                          <p:stCondLst>
                                            <p:cond delay="455"/>
                                          </p:stCondLst>
                                        </p:cTn>
                                        <p:tgtEl>
                                          <p:spTgt spid="8"/>
                                        </p:tgtEl>
                                        <p:attrNameLst>
                                          <p:attrName>ppt_y</p:attrName>
                                        </p:attrNameLst>
                                      </p:cBhvr>
                                      <p:tavLst>
                                        <p:tav tm="0">
                                          <p:val>
                                            <p:strVal val="#ppt_y-(0.354*#ppt_w-0.172*#ppt_h)"/>
                                          </p:val>
                                        </p:tav>
                                        <p:tav tm="100000">
                                          <p:val>
                                            <p:strVal val="#ppt_y-(0.354*#ppt_w-0.172*#ppt_h)-#ppt_h/2"/>
                                          </p:val>
                                        </p:tav>
                                      </p:tavLst>
                                    </p:anim>
                                    <p:anim calcmode="lin" valueType="num">
                                      <p:cBhvr>
                                        <p:cTn id="25" dur="136" fill="hold">
                                          <p:stCondLst>
                                            <p:cond delay="864"/>
                                          </p:stCondLst>
                                        </p:cTn>
                                        <p:tgtEl>
                                          <p:spTgt spid="8"/>
                                        </p:tgtEl>
                                        <p:attrNameLst>
                                          <p:attrName>ppt_y</p:attrName>
                                        </p:attrNameLst>
                                      </p:cBhvr>
                                      <p:tavLst>
                                        <p:tav tm="0">
                                          <p:val>
                                            <p:strVal val="#ppt_y-(0.354*#ppt_w-0.172*#ppt_h)"/>
                                          </p:val>
                                        </p:tav>
                                        <p:tav tm="100000">
                                          <p:val>
                                            <p:strVal val="#ppt_y"/>
                                          </p:val>
                                        </p:tav>
                                      </p:tavLst>
                                    </p:anim>
                                  </p:childTnLst>
                                </p:cTn>
                              </p:par>
                              <p:par>
                                <p:cTn id="26" presetID="38" presetClass="entr" presetSubtype="0" accel="50000" fill="hold" nodeType="withEffect">
                                  <p:stCondLst>
                                    <p:cond delay="0"/>
                                  </p:stCondLst>
                                  <p:iterate type="lt">
                                    <p:tmPct val="50000"/>
                                  </p:iterate>
                                  <p:childTnLst>
                                    <p:set>
                                      <p:cBhvr>
                                        <p:cTn id="27" dur="1" fill="hold">
                                          <p:stCondLst>
                                            <p:cond delay="0"/>
                                          </p:stCondLst>
                                        </p:cTn>
                                        <p:tgtEl>
                                          <p:spTgt spid="6"/>
                                        </p:tgtEl>
                                        <p:attrNameLst>
                                          <p:attrName>style.visibility</p:attrName>
                                        </p:attrNameLst>
                                      </p:cBhvr>
                                      <p:to>
                                        <p:strVal val="visible"/>
                                      </p:to>
                                    </p:set>
                                    <p:set>
                                      <p:cBhvr>
                                        <p:cTn id="28" dur="455" fill="hold">
                                          <p:stCondLst>
                                            <p:cond delay="0"/>
                                          </p:stCondLst>
                                        </p:cTn>
                                        <p:tgtEl>
                                          <p:spTgt spid="6"/>
                                        </p:tgtEl>
                                        <p:attrNameLst>
                                          <p:attrName>style.rotation</p:attrName>
                                        </p:attrNameLst>
                                      </p:cBhvr>
                                      <p:to>
                                        <p:strVal val="-45.0"/>
                                      </p:to>
                                    </p:set>
                                    <p:anim calcmode="lin" valueType="num">
                                      <p:cBhvr>
                                        <p:cTn id="29" dur="455" fill="hold">
                                          <p:stCondLst>
                                            <p:cond delay="455"/>
                                          </p:stCondLst>
                                        </p:cTn>
                                        <p:tgtEl>
                                          <p:spTgt spid="6"/>
                                        </p:tgtEl>
                                        <p:attrNameLst>
                                          <p:attrName>style.rotation</p:attrName>
                                        </p:attrNameLst>
                                      </p:cBhvr>
                                      <p:tavLst>
                                        <p:tav tm="0">
                                          <p:val>
                                            <p:fltVal val="-45"/>
                                          </p:val>
                                        </p:tav>
                                        <p:tav tm="69900">
                                          <p:val>
                                            <p:fltVal val="45"/>
                                          </p:val>
                                        </p:tav>
                                        <p:tav tm="100000">
                                          <p:val>
                                            <p:fltVal val="0"/>
                                          </p:val>
                                        </p:tav>
                                      </p:tavLst>
                                    </p:anim>
                                    <p:anim calcmode="lin" valueType="num">
                                      <p:cBhvr>
                                        <p:cTn id="30" dur="455" fill="hold">
                                          <p:stCondLst>
                                            <p:cond delay="0"/>
                                          </p:stCondLst>
                                        </p:cTn>
                                        <p:tgtEl>
                                          <p:spTgt spid="6"/>
                                        </p:tgtEl>
                                        <p:attrNameLst>
                                          <p:attrName>ppt_y</p:attrName>
                                        </p:attrNameLst>
                                      </p:cBhvr>
                                      <p:tavLst>
                                        <p:tav tm="0">
                                          <p:val>
                                            <p:strVal val="#ppt_y-1"/>
                                          </p:val>
                                        </p:tav>
                                        <p:tav tm="100000">
                                          <p:val>
                                            <p:strVal val="#ppt_y-(0.354*#ppt_w-0.172*#ppt_h)"/>
                                          </p:val>
                                        </p:tav>
                                      </p:tavLst>
                                    </p:anim>
                                    <p:anim calcmode="lin" valueType="num">
                                      <p:cBhvr>
                                        <p:cTn id="31" dur="156" decel="50000" autoRev="1" fill="hold">
                                          <p:stCondLst>
                                            <p:cond delay="455"/>
                                          </p:stCondLst>
                                        </p:cTn>
                                        <p:tgtEl>
                                          <p:spTgt spid="6"/>
                                        </p:tgtEl>
                                        <p:attrNameLst>
                                          <p:attrName>ppt_y</p:attrName>
                                        </p:attrNameLst>
                                      </p:cBhvr>
                                      <p:tavLst>
                                        <p:tav tm="0">
                                          <p:val>
                                            <p:strVal val="#ppt_y-(0.354*#ppt_w-0.172*#ppt_h)"/>
                                          </p:val>
                                        </p:tav>
                                        <p:tav tm="100000">
                                          <p:val>
                                            <p:strVal val="#ppt_y-(0.354*#ppt_w-0.172*#ppt_h)-#ppt_h/2"/>
                                          </p:val>
                                        </p:tav>
                                      </p:tavLst>
                                    </p:anim>
                                    <p:anim calcmode="lin" valueType="num">
                                      <p:cBhvr>
                                        <p:cTn id="32" dur="136" fill="hold">
                                          <p:stCondLst>
                                            <p:cond delay="864"/>
                                          </p:stCondLst>
                                        </p:cTn>
                                        <p:tgtEl>
                                          <p:spTgt spid="6"/>
                                        </p:tgtEl>
                                        <p:attrNameLst>
                                          <p:attrName>ppt_y</p:attrName>
                                        </p:attrNameLst>
                                      </p:cBhvr>
                                      <p:tavLst>
                                        <p:tav tm="0">
                                          <p:val>
                                            <p:strVal val="#ppt_y-(0.354*#ppt_w-0.172*#ppt_h)"/>
                                          </p:val>
                                        </p:tav>
                                        <p:tav tm="100000">
                                          <p:val>
                                            <p:strVal val="#ppt_y"/>
                                          </p:val>
                                        </p:tav>
                                      </p:tavLst>
                                    </p:anim>
                                  </p:childTnLst>
                                </p:cTn>
                              </p:par>
                              <p:par>
                                <p:cTn id="33" presetID="38" presetClass="entr" presetSubtype="0" accel="50000" fill="hold" nodeType="withEffect">
                                  <p:stCondLst>
                                    <p:cond delay="0"/>
                                  </p:stCondLst>
                                  <p:iterate type="lt">
                                    <p:tmPct val="50000"/>
                                  </p:iterate>
                                  <p:childTnLst>
                                    <p:set>
                                      <p:cBhvr>
                                        <p:cTn id="34" dur="1" fill="hold">
                                          <p:stCondLst>
                                            <p:cond delay="0"/>
                                          </p:stCondLst>
                                        </p:cTn>
                                        <p:tgtEl>
                                          <p:spTgt spid="12"/>
                                        </p:tgtEl>
                                        <p:attrNameLst>
                                          <p:attrName>style.visibility</p:attrName>
                                        </p:attrNameLst>
                                      </p:cBhvr>
                                      <p:to>
                                        <p:strVal val="visible"/>
                                      </p:to>
                                    </p:set>
                                    <p:set>
                                      <p:cBhvr>
                                        <p:cTn id="35" dur="455" fill="hold">
                                          <p:stCondLst>
                                            <p:cond delay="0"/>
                                          </p:stCondLst>
                                        </p:cTn>
                                        <p:tgtEl>
                                          <p:spTgt spid="12"/>
                                        </p:tgtEl>
                                        <p:attrNameLst>
                                          <p:attrName>style.rotation</p:attrName>
                                        </p:attrNameLst>
                                      </p:cBhvr>
                                      <p:to>
                                        <p:strVal val="-45.0"/>
                                      </p:to>
                                    </p:set>
                                    <p:anim calcmode="lin" valueType="num">
                                      <p:cBhvr>
                                        <p:cTn id="36" dur="455" fill="hold">
                                          <p:stCondLst>
                                            <p:cond delay="455"/>
                                          </p:stCondLst>
                                        </p:cTn>
                                        <p:tgtEl>
                                          <p:spTgt spid="12"/>
                                        </p:tgtEl>
                                        <p:attrNameLst>
                                          <p:attrName>style.rotation</p:attrName>
                                        </p:attrNameLst>
                                      </p:cBhvr>
                                      <p:tavLst>
                                        <p:tav tm="0">
                                          <p:val>
                                            <p:fltVal val="-45"/>
                                          </p:val>
                                        </p:tav>
                                        <p:tav tm="69900">
                                          <p:val>
                                            <p:fltVal val="45"/>
                                          </p:val>
                                        </p:tav>
                                        <p:tav tm="100000">
                                          <p:val>
                                            <p:fltVal val="0"/>
                                          </p:val>
                                        </p:tav>
                                      </p:tavLst>
                                    </p:anim>
                                    <p:anim calcmode="lin" valueType="num">
                                      <p:cBhvr>
                                        <p:cTn id="37" dur="455" fill="hold">
                                          <p:stCondLst>
                                            <p:cond delay="0"/>
                                          </p:stCondLst>
                                        </p:cTn>
                                        <p:tgtEl>
                                          <p:spTgt spid="12"/>
                                        </p:tgtEl>
                                        <p:attrNameLst>
                                          <p:attrName>ppt_y</p:attrName>
                                        </p:attrNameLst>
                                      </p:cBhvr>
                                      <p:tavLst>
                                        <p:tav tm="0">
                                          <p:val>
                                            <p:strVal val="#ppt_y-1"/>
                                          </p:val>
                                        </p:tav>
                                        <p:tav tm="100000">
                                          <p:val>
                                            <p:strVal val="#ppt_y-(0.354*#ppt_w-0.172*#ppt_h)"/>
                                          </p:val>
                                        </p:tav>
                                      </p:tavLst>
                                    </p:anim>
                                    <p:anim calcmode="lin" valueType="num">
                                      <p:cBhvr>
                                        <p:cTn id="38" dur="156" decel="50000" autoRev="1" fill="hold">
                                          <p:stCondLst>
                                            <p:cond delay="455"/>
                                          </p:stCondLst>
                                        </p:cTn>
                                        <p:tgtEl>
                                          <p:spTgt spid="12"/>
                                        </p:tgtEl>
                                        <p:attrNameLst>
                                          <p:attrName>ppt_y</p:attrName>
                                        </p:attrNameLst>
                                      </p:cBhvr>
                                      <p:tavLst>
                                        <p:tav tm="0">
                                          <p:val>
                                            <p:strVal val="#ppt_y-(0.354*#ppt_w-0.172*#ppt_h)"/>
                                          </p:val>
                                        </p:tav>
                                        <p:tav tm="100000">
                                          <p:val>
                                            <p:strVal val="#ppt_y-(0.354*#ppt_w-0.172*#ppt_h)-#ppt_h/2"/>
                                          </p:val>
                                        </p:tav>
                                      </p:tavLst>
                                    </p:anim>
                                    <p:anim calcmode="lin" valueType="num">
                                      <p:cBhvr>
                                        <p:cTn id="39" dur="136" fill="hold">
                                          <p:stCondLst>
                                            <p:cond delay="864"/>
                                          </p:stCondLst>
                                        </p:cTn>
                                        <p:tgtEl>
                                          <p:spTgt spid="12"/>
                                        </p:tgtEl>
                                        <p:attrNameLst>
                                          <p:attrName>ppt_y</p:attrName>
                                        </p:attrNameLst>
                                      </p:cBhvr>
                                      <p:tavLst>
                                        <p:tav tm="0">
                                          <p:val>
                                            <p:strVal val="#ppt_y-(0.354*#ppt_w-0.172*#ppt_h)"/>
                                          </p:val>
                                        </p:tav>
                                        <p:tav tm="100000">
                                          <p:val>
                                            <p:strVal val="#ppt_y"/>
                                          </p:val>
                                        </p:tav>
                                      </p:tavLst>
                                    </p:anim>
                                  </p:childTnLst>
                                </p:cTn>
                              </p:par>
                              <p:par>
                                <p:cTn id="40" presetID="38" presetClass="entr" presetSubtype="0" accel="50000" fill="hold" nodeType="withEffect">
                                  <p:stCondLst>
                                    <p:cond delay="0"/>
                                  </p:stCondLst>
                                  <p:iterate type="lt">
                                    <p:tmPct val="50000"/>
                                  </p:iterate>
                                  <p:childTnLst>
                                    <p:set>
                                      <p:cBhvr>
                                        <p:cTn id="41" dur="1" fill="hold">
                                          <p:stCondLst>
                                            <p:cond delay="0"/>
                                          </p:stCondLst>
                                        </p:cTn>
                                        <p:tgtEl>
                                          <p:spTgt spid="7"/>
                                        </p:tgtEl>
                                        <p:attrNameLst>
                                          <p:attrName>style.visibility</p:attrName>
                                        </p:attrNameLst>
                                      </p:cBhvr>
                                      <p:to>
                                        <p:strVal val="visible"/>
                                      </p:to>
                                    </p:set>
                                    <p:set>
                                      <p:cBhvr>
                                        <p:cTn id="42" dur="455" fill="hold">
                                          <p:stCondLst>
                                            <p:cond delay="0"/>
                                          </p:stCondLst>
                                        </p:cTn>
                                        <p:tgtEl>
                                          <p:spTgt spid="7"/>
                                        </p:tgtEl>
                                        <p:attrNameLst>
                                          <p:attrName>style.rotation</p:attrName>
                                        </p:attrNameLst>
                                      </p:cBhvr>
                                      <p:to>
                                        <p:strVal val="-45.0"/>
                                      </p:to>
                                    </p:set>
                                    <p:anim calcmode="lin" valueType="num">
                                      <p:cBhvr>
                                        <p:cTn id="43" dur="455" fill="hold">
                                          <p:stCondLst>
                                            <p:cond delay="455"/>
                                          </p:stCondLst>
                                        </p:cTn>
                                        <p:tgtEl>
                                          <p:spTgt spid="7"/>
                                        </p:tgtEl>
                                        <p:attrNameLst>
                                          <p:attrName>style.rotation</p:attrName>
                                        </p:attrNameLst>
                                      </p:cBhvr>
                                      <p:tavLst>
                                        <p:tav tm="0">
                                          <p:val>
                                            <p:fltVal val="-45"/>
                                          </p:val>
                                        </p:tav>
                                        <p:tav tm="69900">
                                          <p:val>
                                            <p:fltVal val="45"/>
                                          </p:val>
                                        </p:tav>
                                        <p:tav tm="100000">
                                          <p:val>
                                            <p:fltVal val="0"/>
                                          </p:val>
                                        </p:tav>
                                      </p:tavLst>
                                    </p:anim>
                                    <p:anim calcmode="lin" valueType="num">
                                      <p:cBhvr>
                                        <p:cTn id="44" dur="455" fill="hold">
                                          <p:stCondLst>
                                            <p:cond delay="0"/>
                                          </p:stCondLst>
                                        </p:cTn>
                                        <p:tgtEl>
                                          <p:spTgt spid="7"/>
                                        </p:tgtEl>
                                        <p:attrNameLst>
                                          <p:attrName>ppt_y</p:attrName>
                                        </p:attrNameLst>
                                      </p:cBhvr>
                                      <p:tavLst>
                                        <p:tav tm="0">
                                          <p:val>
                                            <p:strVal val="#ppt_y-1"/>
                                          </p:val>
                                        </p:tav>
                                        <p:tav tm="100000">
                                          <p:val>
                                            <p:strVal val="#ppt_y-(0.354*#ppt_w-0.172*#ppt_h)"/>
                                          </p:val>
                                        </p:tav>
                                      </p:tavLst>
                                    </p:anim>
                                    <p:anim calcmode="lin" valueType="num">
                                      <p:cBhvr>
                                        <p:cTn id="45" dur="156" decel="50000" autoRev="1" fill="hold">
                                          <p:stCondLst>
                                            <p:cond delay="455"/>
                                          </p:stCondLst>
                                        </p:cTn>
                                        <p:tgtEl>
                                          <p:spTgt spid="7"/>
                                        </p:tgtEl>
                                        <p:attrNameLst>
                                          <p:attrName>ppt_y</p:attrName>
                                        </p:attrNameLst>
                                      </p:cBhvr>
                                      <p:tavLst>
                                        <p:tav tm="0">
                                          <p:val>
                                            <p:strVal val="#ppt_y-(0.354*#ppt_w-0.172*#ppt_h)"/>
                                          </p:val>
                                        </p:tav>
                                        <p:tav tm="100000">
                                          <p:val>
                                            <p:strVal val="#ppt_y-(0.354*#ppt_w-0.172*#ppt_h)-#ppt_h/2"/>
                                          </p:val>
                                        </p:tav>
                                      </p:tavLst>
                                    </p:anim>
                                    <p:anim calcmode="lin" valueType="num">
                                      <p:cBhvr>
                                        <p:cTn id="46" dur="136" fill="hold">
                                          <p:stCondLst>
                                            <p:cond delay="864"/>
                                          </p:stCondLst>
                                        </p:cTn>
                                        <p:tgtEl>
                                          <p:spTgt spid="7"/>
                                        </p:tgtEl>
                                        <p:attrNameLst>
                                          <p:attrName>ppt_y</p:attrName>
                                        </p:attrNameLst>
                                      </p:cBhvr>
                                      <p:tavLst>
                                        <p:tav tm="0">
                                          <p:val>
                                            <p:strVal val="#ppt_y-(0.354*#ppt_w-0.172*#ppt_h)"/>
                                          </p:val>
                                        </p:tav>
                                        <p:tav tm="100000">
                                          <p:val>
                                            <p:strVal val="#ppt_y"/>
                                          </p:val>
                                        </p:tav>
                                      </p:tavLst>
                                    </p:anim>
                                  </p:childTnLst>
                                </p:cTn>
                              </p:par>
                              <p:par>
                                <p:cTn id="47" presetID="38" presetClass="entr" presetSubtype="0" accel="50000" fill="hold" nodeType="withEffect">
                                  <p:stCondLst>
                                    <p:cond delay="0"/>
                                  </p:stCondLst>
                                  <p:iterate type="lt">
                                    <p:tmPct val="50000"/>
                                  </p:iterate>
                                  <p:childTnLst>
                                    <p:set>
                                      <p:cBhvr>
                                        <p:cTn id="48" dur="1" fill="hold">
                                          <p:stCondLst>
                                            <p:cond delay="0"/>
                                          </p:stCondLst>
                                        </p:cTn>
                                        <p:tgtEl>
                                          <p:spTgt spid="5"/>
                                        </p:tgtEl>
                                        <p:attrNameLst>
                                          <p:attrName>style.visibility</p:attrName>
                                        </p:attrNameLst>
                                      </p:cBhvr>
                                      <p:to>
                                        <p:strVal val="visible"/>
                                      </p:to>
                                    </p:set>
                                    <p:set>
                                      <p:cBhvr>
                                        <p:cTn id="49" dur="455" fill="hold">
                                          <p:stCondLst>
                                            <p:cond delay="0"/>
                                          </p:stCondLst>
                                        </p:cTn>
                                        <p:tgtEl>
                                          <p:spTgt spid="5"/>
                                        </p:tgtEl>
                                        <p:attrNameLst>
                                          <p:attrName>style.rotation</p:attrName>
                                        </p:attrNameLst>
                                      </p:cBhvr>
                                      <p:to>
                                        <p:strVal val="-45.0"/>
                                      </p:to>
                                    </p:set>
                                    <p:anim calcmode="lin" valueType="num">
                                      <p:cBhvr>
                                        <p:cTn id="50" dur="455" fill="hold">
                                          <p:stCondLst>
                                            <p:cond delay="455"/>
                                          </p:stCondLst>
                                        </p:cTn>
                                        <p:tgtEl>
                                          <p:spTgt spid="5"/>
                                        </p:tgtEl>
                                        <p:attrNameLst>
                                          <p:attrName>style.rotation</p:attrName>
                                        </p:attrNameLst>
                                      </p:cBhvr>
                                      <p:tavLst>
                                        <p:tav tm="0">
                                          <p:val>
                                            <p:fltVal val="-45"/>
                                          </p:val>
                                        </p:tav>
                                        <p:tav tm="69900">
                                          <p:val>
                                            <p:fltVal val="45"/>
                                          </p:val>
                                        </p:tav>
                                        <p:tav tm="100000">
                                          <p:val>
                                            <p:fltVal val="0"/>
                                          </p:val>
                                        </p:tav>
                                      </p:tavLst>
                                    </p:anim>
                                    <p:anim calcmode="lin" valueType="num">
                                      <p:cBhvr>
                                        <p:cTn id="51" dur="455" fill="hold">
                                          <p:stCondLst>
                                            <p:cond delay="0"/>
                                          </p:stCondLst>
                                        </p:cTn>
                                        <p:tgtEl>
                                          <p:spTgt spid="5"/>
                                        </p:tgtEl>
                                        <p:attrNameLst>
                                          <p:attrName>ppt_y</p:attrName>
                                        </p:attrNameLst>
                                      </p:cBhvr>
                                      <p:tavLst>
                                        <p:tav tm="0">
                                          <p:val>
                                            <p:strVal val="#ppt_y-1"/>
                                          </p:val>
                                        </p:tav>
                                        <p:tav tm="100000">
                                          <p:val>
                                            <p:strVal val="#ppt_y-(0.354*#ppt_w-0.172*#ppt_h)"/>
                                          </p:val>
                                        </p:tav>
                                      </p:tavLst>
                                    </p:anim>
                                    <p:anim calcmode="lin" valueType="num">
                                      <p:cBhvr>
                                        <p:cTn id="52" dur="156" decel="50000" autoRev="1" fill="hold">
                                          <p:stCondLst>
                                            <p:cond delay="455"/>
                                          </p:stCondLst>
                                        </p:cTn>
                                        <p:tgtEl>
                                          <p:spTgt spid="5"/>
                                        </p:tgtEl>
                                        <p:attrNameLst>
                                          <p:attrName>ppt_y</p:attrName>
                                        </p:attrNameLst>
                                      </p:cBhvr>
                                      <p:tavLst>
                                        <p:tav tm="0">
                                          <p:val>
                                            <p:strVal val="#ppt_y-(0.354*#ppt_w-0.172*#ppt_h)"/>
                                          </p:val>
                                        </p:tav>
                                        <p:tav tm="100000">
                                          <p:val>
                                            <p:strVal val="#ppt_y-(0.354*#ppt_w-0.172*#ppt_h)-#ppt_h/2"/>
                                          </p:val>
                                        </p:tav>
                                      </p:tavLst>
                                    </p:anim>
                                    <p:anim calcmode="lin" valueType="num">
                                      <p:cBhvr>
                                        <p:cTn id="53" dur="136" fill="hold">
                                          <p:stCondLst>
                                            <p:cond delay="864"/>
                                          </p:stCondLst>
                                        </p:cTn>
                                        <p:tgtEl>
                                          <p:spTgt spid="5"/>
                                        </p:tgtEl>
                                        <p:attrNameLst>
                                          <p:attrName>ppt_y</p:attrName>
                                        </p:attrNameLst>
                                      </p:cBhvr>
                                      <p:tavLst>
                                        <p:tav tm="0">
                                          <p:val>
                                            <p:strVal val="#ppt_y-(0.354*#ppt_w-0.172*#ppt_h)"/>
                                          </p:val>
                                        </p:tav>
                                        <p:tav tm="100000">
                                          <p:val>
                                            <p:strVal val="#ppt_y"/>
                                          </p:val>
                                        </p:tav>
                                      </p:tavLst>
                                    </p:anim>
                                  </p:childTnLst>
                                </p:cTn>
                              </p:par>
                              <p:par>
                                <p:cTn id="54" presetID="38" presetClass="entr" presetSubtype="0" accel="50000" fill="hold" nodeType="withEffect">
                                  <p:stCondLst>
                                    <p:cond delay="0"/>
                                  </p:stCondLst>
                                  <p:iterate type="lt">
                                    <p:tmPct val="50000"/>
                                  </p:iterate>
                                  <p:childTnLst>
                                    <p:set>
                                      <p:cBhvr>
                                        <p:cTn id="55" dur="1" fill="hold">
                                          <p:stCondLst>
                                            <p:cond delay="0"/>
                                          </p:stCondLst>
                                        </p:cTn>
                                        <p:tgtEl>
                                          <p:spTgt spid="10"/>
                                        </p:tgtEl>
                                        <p:attrNameLst>
                                          <p:attrName>style.visibility</p:attrName>
                                        </p:attrNameLst>
                                      </p:cBhvr>
                                      <p:to>
                                        <p:strVal val="visible"/>
                                      </p:to>
                                    </p:set>
                                    <p:set>
                                      <p:cBhvr>
                                        <p:cTn id="56" dur="455" fill="hold">
                                          <p:stCondLst>
                                            <p:cond delay="0"/>
                                          </p:stCondLst>
                                        </p:cTn>
                                        <p:tgtEl>
                                          <p:spTgt spid="10"/>
                                        </p:tgtEl>
                                        <p:attrNameLst>
                                          <p:attrName>style.rotation</p:attrName>
                                        </p:attrNameLst>
                                      </p:cBhvr>
                                      <p:to>
                                        <p:strVal val="-45.0"/>
                                      </p:to>
                                    </p:set>
                                    <p:anim calcmode="lin" valueType="num">
                                      <p:cBhvr>
                                        <p:cTn id="57" dur="455" fill="hold">
                                          <p:stCondLst>
                                            <p:cond delay="455"/>
                                          </p:stCondLst>
                                        </p:cTn>
                                        <p:tgtEl>
                                          <p:spTgt spid="10"/>
                                        </p:tgtEl>
                                        <p:attrNameLst>
                                          <p:attrName>style.rotation</p:attrName>
                                        </p:attrNameLst>
                                      </p:cBhvr>
                                      <p:tavLst>
                                        <p:tav tm="0">
                                          <p:val>
                                            <p:fltVal val="-45"/>
                                          </p:val>
                                        </p:tav>
                                        <p:tav tm="69900">
                                          <p:val>
                                            <p:fltVal val="45"/>
                                          </p:val>
                                        </p:tav>
                                        <p:tav tm="100000">
                                          <p:val>
                                            <p:fltVal val="0"/>
                                          </p:val>
                                        </p:tav>
                                      </p:tavLst>
                                    </p:anim>
                                    <p:anim calcmode="lin" valueType="num">
                                      <p:cBhvr>
                                        <p:cTn id="58" dur="455" fill="hold">
                                          <p:stCondLst>
                                            <p:cond delay="0"/>
                                          </p:stCondLst>
                                        </p:cTn>
                                        <p:tgtEl>
                                          <p:spTgt spid="10"/>
                                        </p:tgtEl>
                                        <p:attrNameLst>
                                          <p:attrName>ppt_y</p:attrName>
                                        </p:attrNameLst>
                                      </p:cBhvr>
                                      <p:tavLst>
                                        <p:tav tm="0">
                                          <p:val>
                                            <p:strVal val="#ppt_y-1"/>
                                          </p:val>
                                        </p:tav>
                                        <p:tav tm="100000">
                                          <p:val>
                                            <p:strVal val="#ppt_y-(0.354*#ppt_w-0.172*#ppt_h)"/>
                                          </p:val>
                                        </p:tav>
                                      </p:tavLst>
                                    </p:anim>
                                    <p:anim calcmode="lin" valueType="num">
                                      <p:cBhvr>
                                        <p:cTn id="59" dur="156" decel="50000" autoRev="1" fill="hold">
                                          <p:stCondLst>
                                            <p:cond delay="455"/>
                                          </p:stCondLst>
                                        </p:cTn>
                                        <p:tgtEl>
                                          <p:spTgt spid="10"/>
                                        </p:tgtEl>
                                        <p:attrNameLst>
                                          <p:attrName>ppt_y</p:attrName>
                                        </p:attrNameLst>
                                      </p:cBhvr>
                                      <p:tavLst>
                                        <p:tav tm="0">
                                          <p:val>
                                            <p:strVal val="#ppt_y-(0.354*#ppt_w-0.172*#ppt_h)"/>
                                          </p:val>
                                        </p:tav>
                                        <p:tav tm="100000">
                                          <p:val>
                                            <p:strVal val="#ppt_y-(0.354*#ppt_w-0.172*#ppt_h)-#ppt_h/2"/>
                                          </p:val>
                                        </p:tav>
                                      </p:tavLst>
                                    </p:anim>
                                    <p:anim calcmode="lin" valueType="num">
                                      <p:cBhvr>
                                        <p:cTn id="60" dur="136" fill="hold">
                                          <p:stCondLst>
                                            <p:cond delay="864"/>
                                          </p:stCondLst>
                                        </p:cTn>
                                        <p:tgtEl>
                                          <p:spTgt spid="10"/>
                                        </p:tgtEl>
                                        <p:attrNameLst>
                                          <p:attrName>ppt_y</p:attrName>
                                        </p:attrNameLst>
                                      </p:cBhvr>
                                      <p:tavLst>
                                        <p:tav tm="0">
                                          <p:val>
                                            <p:strVal val="#ppt_y-(0.354*#ppt_w-0.172*#ppt_h)"/>
                                          </p:val>
                                        </p:tav>
                                        <p:tav tm="100000">
                                          <p:val>
                                            <p:strVal val="#ppt_y"/>
                                          </p:val>
                                        </p:tav>
                                      </p:tavLst>
                                    </p:anim>
                                  </p:childTnLst>
                                </p:cTn>
                              </p:par>
                              <p:par>
                                <p:cTn id="61" presetID="38" presetClass="entr" presetSubtype="0" accel="50000" fill="hold" nodeType="withEffect">
                                  <p:stCondLst>
                                    <p:cond delay="0"/>
                                  </p:stCondLst>
                                  <p:iterate type="lt">
                                    <p:tmPct val="50000"/>
                                  </p:iterate>
                                  <p:childTnLst>
                                    <p:set>
                                      <p:cBhvr>
                                        <p:cTn id="62" dur="1" fill="hold">
                                          <p:stCondLst>
                                            <p:cond delay="0"/>
                                          </p:stCondLst>
                                        </p:cTn>
                                        <p:tgtEl>
                                          <p:spTgt spid="4"/>
                                        </p:tgtEl>
                                        <p:attrNameLst>
                                          <p:attrName>style.visibility</p:attrName>
                                        </p:attrNameLst>
                                      </p:cBhvr>
                                      <p:to>
                                        <p:strVal val="visible"/>
                                      </p:to>
                                    </p:set>
                                    <p:set>
                                      <p:cBhvr>
                                        <p:cTn id="63" dur="455" fill="hold">
                                          <p:stCondLst>
                                            <p:cond delay="0"/>
                                          </p:stCondLst>
                                        </p:cTn>
                                        <p:tgtEl>
                                          <p:spTgt spid="4"/>
                                        </p:tgtEl>
                                        <p:attrNameLst>
                                          <p:attrName>style.rotation</p:attrName>
                                        </p:attrNameLst>
                                      </p:cBhvr>
                                      <p:to>
                                        <p:strVal val="-45.0"/>
                                      </p:to>
                                    </p:set>
                                    <p:anim calcmode="lin" valueType="num">
                                      <p:cBhvr>
                                        <p:cTn id="64" dur="455" fill="hold">
                                          <p:stCondLst>
                                            <p:cond delay="455"/>
                                          </p:stCondLst>
                                        </p:cTn>
                                        <p:tgtEl>
                                          <p:spTgt spid="4"/>
                                        </p:tgtEl>
                                        <p:attrNameLst>
                                          <p:attrName>style.rotation</p:attrName>
                                        </p:attrNameLst>
                                      </p:cBhvr>
                                      <p:tavLst>
                                        <p:tav tm="0">
                                          <p:val>
                                            <p:fltVal val="-45"/>
                                          </p:val>
                                        </p:tav>
                                        <p:tav tm="69900">
                                          <p:val>
                                            <p:fltVal val="45"/>
                                          </p:val>
                                        </p:tav>
                                        <p:tav tm="100000">
                                          <p:val>
                                            <p:fltVal val="0"/>
                                          </p:val>
                                        </p:tav>
                                      </p:tavLst>
                                    </p:anim>
                                    <p:anim calcmode="lin" valueType="num">
                                      <p:cBhvr>
                                        <p:cTn id="65" dur="455" fill="hold">
                                          <p:stCondLst>
                                            <p:cond delay="0"/>
                                          </p:stCondLst>
                                        </p:cTn>
                                        <p:tgtEl>
                                          <p:spTgt spid="4"/>
                                        </p:tgtEl>
                                        <p:attrNameLst>
                                          <p:attrName>ppt_y</p:attrName>
                                        </p:attrNameLst>
                                      </p:cBhvr>
                                      <p:tavLst>
                                        <p:tav tm="0">
                                          <p:val>
                                            <p:strVal val="#ppt_y-1"/>
                                          </p:val>
                                        </p:tav>
                                        <p:tav tm="100000">
                                          <p:val>
                                            <p:strVal val="#ppt_y-(0.354*#ppt_w-0.172*#ppt_h)"/>
                                          </p:val>
                                        </p:tav>
                                      </p:tavLst>
                                    </p:anim>
                                    <p:anim calcmode="lin" valueType="num">
                                      <p:cBhvr>
                                        <p:cTn id="66" dur="156" decel="50000" autoRev="1" fill="hold">
                                          <p:stCondLst>
                                            <p:cond delay="455"/>
                                          </p:stCondLst>
                                        </p:cTn>
                                        <p:tgtEl>
                                          <p:spTgt spid="4"/>
                                        </p:tgtEl>
                                        <p:attrNameLst>
                                          <p:attrName>ppt_y</p:attrName>
                                        </p:attrNameLst>
                                      </p:cBhvr>
                                      <p:tavLst>
                                        <p:tav tm="0">
                                          <p:val>
                                            <p:strVal val="#ppt_y-(0.354*#ppt_w-0.172*#ppt_h)"/>
                                          </p:val>
                                        </p:tav>
                                        <p:tav tm="100000">
                                          <p:val>
                                            <p:strVal val="#ppt_y-(0.354*#ppt_w-0.172*#ppt_h)-#ppt_h/2"/>
                                          </p:val>
                                        </p:tav>
                                      </p:tavLst>
                                    </p:anim>
                                    <p:anim calcmode="lin" valueType="num">
                                      <p:cBhvr>
                                        <p:cTn id="67" dur="136" fill="hold">
                                          <p:stCondLst>
                                            <p:cond delay="864"/>
                                          </p:stCondLst>
                                        </p:cTn>
                                        <p:tgtEl>
                                          <p:spTgt spid="4"/>
                                        </p:tgtEl>
                                        <p:attrNameLst>
                                          <p:attrName>ppt_y</p:attrName>
                                        </p:attrNameLst>
                                      </p:cBhvr>
                                      <p:tavLst>
                                        <p:tav tm="0">
                                          <p:val>
                                            <p:strVal val="#ppt_y-(0.354*#ppt_w-0.172*#ppt_h)"/>
                                          </p:val>
                                        </p:tav>
                                        <p:tav tm="100000">
                                          <p:val>
                                            <p:strVal val="#ppt_y"/>
                                          </p:val>
                                        </p:tav>
                                      </p:tavLst>
                                    </p:anim>
                                  </p:childTnLst>
                                </p:cTn>
                              </p:par>
                            </p:childTnLst>
                          </p:cTn>
                        </p:par>
                      </p:childTnLst>
                    </p:cTn>
                  </p:par>
                  <p:par>
                    <p:cTn id="68" fill="hold" nodeType="clickPar">
                      <p:stCondLst>
                        <p:cond delay="indefinite"/>
                      </p:stCondLst>
                      <p:childTnLst>
                        <p:par>
                          <p:cTn id="69" fill="hold" nodeType="withGroup">
                            <p:stCondLst>
                              <p:cond delay="0"/>
                            </p:stCondLst>
                            <p:childTnLst>
                              <p:par>
                                <p:cTn id="70" presetID="18" presetClass="entr" presetSubtype="12" fill="hold" grpId="0" nodeType="clickEffect">
                                  <p:stCondLst>
                                    <p:cond delay="0"/>
                                  </p:stCondLst>
                                  <p:childTnLst>
                                    <p:set>
                                      <p:cBhvr>
                                        <p:cTn id="71" dur="1" fill="hold">
                                          <p:stCondLst>
                                            <p:cond delay="0"/>
                                          </p:stCondLst>
                                        </p:cTn>
                                        <p:tgtEl>
                                          <p:spTgt spid="26"/>
                                        </p:tgtEl>
                                        <p:attrNameLst>
                                          <p:attrName>style.visibility</p:attrName>
                                        </p:attrNameLst>
                                      </p:cBhvr>
                                      <p:to>
                                        <p:strVal val="visible"/>
                                      </p:to>
                                    </p:set>
                                    <p:animEffect transition="in" filter="strips(downLeft)">
                                      <p:cBhvr>
                                        <p:cTn id="72" dur="500"/>
                                        <p:tgtEl>
                                          <p:spTgt spid="26"/>
                                        </p:tgtEl>
                                      </p:cBhvr>
                                    </p:animEffect>
                                  </p:childTnLst>
                                </p:cTn>
                              </p:par>
                            </p:childTnLst>
                          </p:cTn>
                        </p:par>
                      </p:childTnLst>
                    </p:cTn>
                  </p:par>
                  <p:par>
                    <p:cTn id="73" fill="hold" nodeType="clickPar">
                      <p:stCondLst>
                        <p:cond delay="indefinite"/>
                      </p:stCondLst>
                      <p:childTnLst>
                        <p:par>
                          <p:cTn id="74" fill="hold" nodeType="withGroup">
                            <p:stCondLst>
                              <p:cond delay="0"/>
                            </p:stCondLst>
                            <p:childTnLst>
                              <p:par>
                                <p:cTn id="75" presetID="9" presetClass="entr" presetSubtype="0" fill="hold" grpId="0" nodeType="click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dissolve">
                                      <p:cBhvr>
                                        <p:cTn id="7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le 1"/>
          <p:cNvSpPr>
            <a:spLocks noGrp="1"/>
          </p:cNvSpPr>
          <p:nvPr>
            <p:ph type="title"/>
          </p:nvPr>
        </p:nvSpPr>
        <p:spPr/>
        <p:txBody>
          <a:bodyPr/>
          <a:lstStyle/>
          <a:p>
            <a:pPr eaLnBrk="1" hangingPunct="1"/>
            <a:endParaRPr lang="en-US" altLang="en-US" smtClean="0"/>
          </a:p>
        </p:txBody>
      </p:sp>
      <p:pic>
        <p:nvPicPr>
          <p:cNvPr id="36866"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838200" y="582613"/>
            <a:ext cx="10452100" cy="5865812"/>
          </a:xfrm>
        </p:spPr>
      </p:pic>
      <p:sp>
        <p:nvSpPr>
          <p:cNvPr id="5" name="TextBox 4"/>
          <p:cNvSpPr txBox="1">
            <a:spLocks noRot="1" noChangeAspect="1" noMove="1" noResize="1" noEditPoints="1" noAdjustHandles="1" noChangeArrowheads="1" noChangeShapeType="1" noTextEdit="1"/>
          </p:cNvSpPr>
          <p:nvPr/>
        </p:nvSpPr>
        <p:spPr>
          <a:xfrm>
            <a:off x="5798476" y="1245473"/>
            <a:ext cx="703441" cy="707886"/>
          </a:xfrm>
          <a:prstGeom prst="rect">
            <a:avLst/>
          </a:prstGeom>
          <a:blipFill rotWithShape="0">
            <a:blip r:embed="rId4"/>
            <a:stretch>
              <a:fillRect r="-8621"/>
            </a:stretch>
          </a:blipFill>
        </p:spPr>
        <p:txBody>
          <a:bodyPr/>
          <a:lstStyle/>
          <a:p>
            <a:pPr>
              <a:defRPr/>
            </a:pPr>
            <a:r>
              <a:rPr lang="en-US">
                <a:noFill/>
                <a:latin typeface="Calibri" charset="0"/>
              </a:rPr>
              <a:t> </a:t>
            </a:r>
          </a:p>
        </p:txBody>
      </p:sp>
      <p:sp>
        <p:nvSpPr>
          <p:cNvPr id="6" name="TextBox 5"/>
          <p:cNvSpPr txBox="1">
            <a:spLocks noRot="1" noChangeAspect="1" noMove="1" noResize="1" noEditPoints="1" noAdjustHandles="1" noChangeArrowheads="1" noChangeShapeType="1" noTextEdit="1"/>
          </p:cNvSpPr>
          <p:nvPr/>
        </p:nvSpPr>
        <p:spPr>
          <a:xfrm>
            <a:off x="5324243" y="777939"/>
            <a:ext cx="761007" cy="707886"/>
          </a:xfrm>
          <a:prstGeom prst="rect">
            <a:avLst/>
          </a:prstGeom>
          <a:blipFill rotWithShape="0">
            <a:blip r:embed="rId5"/>
            <a:stretch>
              <a:fillRect r="-1600"/>
            </a:stretch>
          </a:blipFill>
        </p:spPr>
        <p:txBody>
          <a:bodyPr/>
          <a:lstStyle/>
          <a:p>
            <a:pPr>
              <a:defRPr/>
            </a:pPr>
            <a:r>
              <a:rPr lang="en-US">
                <a:noFill/>
                <a:latin typeface="Calibri" charset="0"/>
              </a:rPr>
              <a:t> </a:t>
            </a:r>
          </a:p>
        </p:txBody>
      </p:sp>
      <p:sp>
        <p:nvSpPr>
          <p:cNvPr id="7" name="TextBox 6"/>
          <p:cNvSpPr txBox="1">
            <a:spLocks noRot="1" noChangeAspect="1" noMove="1" noResize="1" noEditPoints="1" noAdjustHandles="1" noChangeArrowheads="1" noChangeShapeType="1" noTextEdit="1"/>
          </p:cNvSpPr>
          <p:nvPr/>
        </p:nvSpPr>
        <p:spPr>
          <a:xfrm>
            <a:off x="6386307" y="1251961"/>
            <a:ext cx="671467" cy="707886"/>
          </a:xfrm>
          <a:prstGeom prst="rect">
            <a:avLst/>
          </a:prstGeom>
          <a:blipFill rotWithShape="0">
            <a:blip r:embed="rId6"/>
            <a:stretch>
              <a:fillRect r="-14545"/>
            </a:stretch>
          </a:blipFill>
        </p:spPr>
        <p:txBody>
          <a:bodyPr/>
          <a:lstStyle/>
          <a:p>
            <a:pPr>
              <a:defRPr/>
            </a:pPr>
            <a:r>
              <a:rPr lang="en-US">
                <a:noFill/>
                <a:latin typeface="Calibri" charset="0"/>
              </a:rPr>
              <a:t> </a:t>
            </a:r>
          </a:p>
        </p:txBody>
      </p:sp>
      <p:sp>
        <p:nvSpPr>
          <p:cNvPr id="8" name="TextBox 7"/>
          <p:cNvSpPr txBox="1">
            <a:spLocks noRot="1" noChangeAspect="1" noMove="1" noResize="1" noEditPoints="1" noAdjustHandles="1" noChangeArrowheads="1" noChangeShapeType="1" noTextEdit="1"/>
          </p:cNvSpPr>
          <p:nvPr/>
        </p:nvSpPr>
        <p:spPr>
          <a:xfrm>
            <a:off x="6531196" y="823574"/>
            <a:ext cx="639975" cy="707886"/>
          </a:xfrm>
          <a:prstGeom prst="rect">
            <a:avLst/>
          </a:prstGeom>
          <a:blipFill rotWithShape="0">
            <a:blip r:embed="rId7"/>
            <a:stretch>
              <a:fillRect r="-20952"/>
            </a:stretch>
          </a:blipFill>
        </p:spPr>
        <p:txBody>
          <a:bodyPr/>
          <a:lstStyle/>
          <a:p>
            <a:pPr>
              <a:defRPr/>
            </a:pPr>
            <a:r>
              <a:rPr lang="en-US">
                <a:noFill/>
                <a:latin typeface="Calibri" charset="0"/>
              </a:rPr>
              <a:t> </a:t>
            </a:r>
          </a:p>
        </p:txBody>
      </p:sp>
      <p:sp>
        <p:nvSpPr>
          <p:cNvPr id="9" name="TextBox 8"/>
          <p:cNvSpPr txBox="1">
            <a:spLocks noRot="1" noChangeAspect="1" noMove="1" noResize="1" noEditPoints="1" noAdjustHandles="1" noChangeArrowheads="1" noChangeShapeType="1" noTextEdit="1"/>
          </p:cNvSpPr>
          <p:nvPr/>
        </p:nvSpPr>
        <p:spPr>
          <a:xfrm>
            <a:off x="5336611" y="1194274"/>
            <a:ext cx="706639" cy="707886"/>
          </a:xfrm>
          <a:prstGeom prst="rect">
            <a:avLst/>
          </a:prstGeom>
          <a:blipFill rotWithShape="0">
            <a:blip r:embed="rId8"/>
            <a:stretch>
              <a:fillRect r="-9483"/>
            </a:stretch>
          </a:blipFill>
        </p:spPr>
        <p:txBody>
          <a:bodyPr/>
          <a:lstStyle/>
          <a:p>
            <a:pPr>
              <a:defRPr/>
            </a:pPr>
            <a:r>
              <a:rPr lang="en-US">
                <a:noFill/>
                <a:latin typeface="Calibri" charset="0"/>
              </a:rPr>
              <a:t> </a:t>
            </a:r>
          </a:p>
        </p:txBody>
      </p:sp>
      <p:sp>
        <p:nvSpPr>
          <p:cNvPr id="10" name="TextBox 9"/>
          <p:cNvSpPr txBox="1">
            <a:spLocks noRot="1" noChangeAspect="1" noMove="1" noResize="1" noEditPoints="1" noAdjustHandles="1" noChangeArrowheads="1" noChangeShapeType="1" noTextEdit="1"/>
          </p:cNvSpPr>
          <p:nvPr/>
        </p:nvSpPr>
        <p:spPr>
          <a:xfrm>
            <a:off x="5949373" y="777939"/>
            <a:ext cx="743389" cy="707886"/>
          </a:xfrm>
          <a:prstGeom prst="rect">
            <a:avLst/>
          </a:prstGeom>
          <a:blipFill rotWithShape="0">
            <a:blip r:embed="rId9"/>
            <a:stretch>
              <a:fillRect r="-3279"/>
            </a:stretch>
          </a:blipFill>
        </p:spPr>
        <p:txBody>
          <a:bodyPr/>
          <a:lstStyle/>
          <a:p>
            <a:pPr>
              <a:defRPr/>
            </a:pPr>
            <a:r>
              <a:rPr lang="en-US">
                <a:noFill/>
                <a:latin typeface="Calibri" charset="0"/>
              </a:rPr>
              <a:t> </a:t>
            </a:r>
          </a:p>
        </p:txBody>
      </p:sp>
      <p:sp>
        <p:nvSpPr>
          <p:cNvPr id="11" name="TextBox 10"/>
          <p:cNvSpPr txBox="1">
            <a:spLocks noRot="1" noChangeAspect="1" noMove="1" noResize="1" noEditPoints="1" noAdjustHandles="1" noChangeArrowheads="1" noChangeShapeType="1" noTextEdit="1"/>
          </p:cNvSpPr>
          <p:nvPr/>
        </p:nvSpPr>
        <p:spPr>
          <a:xfrm>
            <a:off x="5725435" y="5856597"/>
            <a:ext cx="1540847" cy="707886"/>
          </a:xfrm>
          <a:prstGeom prst="rect">
            <a:avLst/>
          </a:prstGeom>
          <a:blipFill rotWithShape="0">
            <a:blip r:embed="rId10"/>
            <a:stretch>
              <a:fillRect/>
            </a:stretch>
          </a:blipFill>
        </p:spPr>
        <p:txBody>
          <a:bodyPr/>
          <a:lstStyle/>
          <a:p>
            <a:pPr>
              <a:defRPr/>
            </a:pPr>
            <a:r>
              <a:rPr lang="en-US">
                <a:noFill/>
                <a:latin typeface="Calibri" charset="0"/>
              </a:rPr>
              <a:t> </a:t>
            </a:r>
          </a:p>
        </p:txBody>
      </p:sp>
      <p:sp>
        <p:nvSpPr>
          <p:cNvPr id="12" name="TextBox 11"/>
          <p:cNvSpPr txBox="1">
            <a:spLocks noChangeArrowheads="1"/>
          </p:cNvSpPr>
          <p:nvPr/>
        </p:nvSpPr>
        <p:spPr bwMode="auto">
          <a:xfrm>
            <a:off x="365125" y="6448425"/>
            <a:ext cx="47545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itchFamily="34" charset="0"/>
              <a:buChar char="•"/>
              <a:defRPr sz="2800">
                <a:solidFill>
                  <a:schemeClr val="tx1"/>
                </a:solidFill>
                <a:latin typeface="Calibri" pitchFamily="34" charset="0"/>
              </a:defRPr>
            </a:lvl1pPr>
            <a:lvl2pPr marL="742950" indent="-285750">
              <a:lnSpc>
                <a:spcPct val="90000"/>
              </a:lnSpc>
              <a:spcBef>
                <a:spcPts val="500"/>
              </a:spcBef>
              <a:buFont typeface="Arial" pitchFamily="34" charset="0"/>
              <a:buChar char="•"/>
              <a:defRPr sz="2400">
                <a:solidFill>
                  <a:schemeClr val="tx1"/>
                </a:solidFill>
                <a:latin typeface="Calibri" pitchFamily="34" charset="0"/>
              </a:defRPr>
            </a:lvl2pPr>
            <a:lvl3pPr marL="1143000" indent="-228600">
              <a:lnSpc>
                <a:spcPct val="90000"/>
              </a:lnSpc>
              <a:spcBef>
                <a:spcPts val="500"/>
              </a:spcBef>
              <a:buFont typeface="Arial" pitchFamily="34" charset="0"/>
              <a:buChar char="•"/>
              <a:defRPr sz="2000">
                <a:solidFill>
                  <a:schemeClr val="tx1"/>
                </a:solidFill>
                <a:latin typeface="Calibri" pitchFamily="34" charset="0"/>
              </a:defRPr>
            </a:lvl3pPr>
            <a:lvl4pPr marL="1600200" indent="-228600">
              <a:lnSpc>
                <a:spcPct val="90000"/>
              </a:lnSpc>
              <a:spcBef>
                <a:spcPts val="500"/>
              </a:spcBef>
              <a:buFont typeface="Arial" pitchFamily="34" charset="0"/>
              <a:buChar char="•"/>
              <a:defRPr>
                <a:solidFill>
                  <a:schemeClr val="tx1"/>
                </a:solidFill>
                <a:latin typeface="Calibri" pitchFamily="34" charset="0"/>
              </a:defRPr>
            </a:lvl4pPr>
            <a:lvl5pPr marL="2057400" indent="-228600">
              <a:lnSpc>
                <a:spcPct val="90000"/>
              </a:lnSpc>
              <a:spcBef>
                <a:spcPts val="500"/>
              </a:spcBef>
              <a:buFont typeface="Arial" pitchFamily="34"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9pPr>
          </a:lstStyle>
          <a:p>
            <a:pPr eaLnBrk="1" hangingPunct="1">
              <a:lnSpc>
                <a:spcPct val="100000"/>
              </a:lnSpc>
              <a:spcBef>
                <a:spcPct val="0"/>
              </a:spcBef>
              <a:buFontTx/>
              <a:buNone/>
            </a:pPr>
            <a:r>
              <a:rPr lang="en-US" altLang="en-US" sz="1800"/>
              <a:t>Colorado River | Hoover Dam </a:t>
            </a:r>
          </a:p>
        </p:txBody>
      </p:sp>
      <p:sp>
        <p:nvSpPr>
          <p:cNvPr id="13" name="Arc 12"/>
          <p:cNvSpPr/>
          <p:nvPr/>
        </p:nvSpPr>
        <p:spPr>
          <a:xfrm>
            <a:off x="838200" y="2757488"/>
            <a:ext cx="10528300" cy="2292350"/>
          </a:xfrm>
          <a:prstGeom prst="arc">
            <a:avLst>
              <a:gd name="adj1" fmla="val 10859263"/>
              <a:gd name="adj2" fmla="val 21563273"/>
            </a:avLst>
          </a:prstGeom>
          <a:gradFill flip="none" rotWithShape="1">
            <a:gsLst>
              <a:gs pos="0">
                <a:schemeClr val="accent1">
                  <a:lumMod val="5000"/>
                  <a:lumOff val="95000"/>
                  <a:alpha val="24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16200000" scaled="1"/>
            <a:tileRect/>
          </a:gradFill>
          <a:ln w="95250"/>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en-US"/>
          </a:p>
        </p:txBody>
      </p:sp>
      <p:sp>
        <p:nvSpPr>
          <p:cNvPr id="14" name="TextBox 13"/>
          <p:cNvSpPr txBox="1"/>
          <p:nvPr/>
        </p:nvSpPr>
        <p:spPr>
          <a:xfrm>
            <a:off x="114300" y="2466975"/>
            <a:ext cx="2930525" cy="831850"/>
          </a:xfrm>
          <a:prstGeom prst="rect">
            <a:avLst/>
          </a:prstGeom>
          <a:gradFill>
            <a:gsLst>
              <a:gs pos="0">
                <a:schemeClr val="accent1">
                  <a:lumMod val="5000"/>
                  <a:lumOff val="95000"/>
                  <a:alpha val="24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16200000" scaled="1"/>
          </a:gradFill>
        </p:spPr>
        <p:txBody>
          <a:bodyPr>
            <a:spAutoFit/>
          </a:bodyPr>
          <a:lstStyle/>
          <a:p>
            <a:pPr eaLnBrk="1" fontAlgn="auto" hangingPunct="1">
              <a:spcBef>
                <a:spcPts val="0"/>
              </a:spcBef>
              <a:spcAft>
                <a:spcPts val="0"/>
              </a:spcAft>
              <a:defRPr/>
            </a:pPr>
            <a:r>
              <a:rPr lang="en-US" sz="2400" b="1" dirty="0">
                <a:solidFill>
                  <a:srgbClr val="0070C0"/>
                </a:solidFill>
                <a:latin typeface="+mn-lt"/>
              </a:rPr>
              <a:t>Inner Mitochondrial Membrane</a:t>
            </a:r>
          </a:p>
        </p:txBody>
      </p:sp>
      <p:pic>
        <p:nvPicPr>
          <p:cNvPr id="36877" name="Picture 14"/>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9896475" y="6154738"/>
            <a:ext cx="2163763" cy="622300"/>
          </a:xfrm>
          <a:prstGeom prst="rect">
            <a:avLst/>
          </a:prstGeom>
          <a:solidFill>
            <a:schemeClr val="bg1">
              <a:alpha val="7059"/>
            </a:schemeClr>
          </a:solidFill>
          <a:ln>
            <a:noFill/>
          </a:ln>
          <a:extLs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 calcmode="lin" valueType="num">
                                      <p:cBhvr additive="base">
                                        <p:cTn id="7"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7" presetClass="entr" presetSubtype="10"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p:cTn id="13" dur="500" fill="hold"/>
                                        <p:tgtEl>
                                          <p:spTgt spid="14"/>
                                        </p:tgtEl>
                                        <p:attrNameLst>
                                          <p:attrName>ppt_w</p:attrName>
                                        </p:attrNameLst>
                                      </p:cBhvr>
                                      <p:tavLst>
                                        <p:tav tm="0">
                                          <p:val>
                                            <p:fltVal val="0"/>
                                          </p:val>
                                        </p:tav>
                                        <p:tav tm="100000">
                                          <p:val>
                                            <p:strVal val="#ppt_w"/>
                                          </p:val>
                                        </p:tav>
                                      </p:tavLst>
                                    </p:anim>
                                    <p:anim calcmode="lin" valueType="num">
                                      <p:cBhvr>
                                        <p:cTn id="14" dur="500" fill="hold"/>
                                        <p:tgtEl>
                                          <p:spTgt spid="14"/>
                                        </p:tgtEl>
                                        <p:attrNameLst>
                                          <p:attrName>ppt_h</p:attrName>
                                        </p:attrNameLst>
                                      </p:cBhvr>
                                      <p:tavLst>
                                        <p:tav tm="0">
                                          <p:val>
                                            <p:strVal val="#ppt_h"/>
                                          </p:val>
                                        </p:tav>
                                        <p:tav tm="100000">
                                          <p:val>
                                            <p:strVal val="#ppt_h"/>
                                          </p:val>
                                        </p:tav>
                                      </p:tavLst>
                                    </p:anim>
                                  </p:childTnLst>
                                </p:cTn>
                              </p:par>
                              <p:par>
                                <p:cTn id="15" presetID="17" presetClass="entr" presetSubtype="10"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p:cTn id="17" dur="500" fill="hold"/>
                                        <p:tgtEl>
                                          <p:spTgt spid="13"/>
                                        </p:tgtEl>
                                        <p:attrNameLst>
                                          <p:attrName>ppt_w</p:attrName>
                                        </p:attrNameLst>
                                      </p:cBhvr>
                                      <p:tavLst>
                                        <p:tav tm="0">
                                          <p:val>
                                            <p:fltVal val="0"/>
                                          </p:val>
                                        </p:tav>
                                        <p:tav tm="100000">
                                          <p:val>
                                            <p:strVal val="#ppt_w"/>
                                          </p:val>
                                        </p:tav>
                                      </p:tavLst>
                                    </p:anim>
                                    <p:anim calcmode="lin" valueType="num">
                                      <p:cBhvr>
                                        <p:cTn id="18" dur="500" fill="hold"/>
                                        <p:tgtEl>
                                          <p:spTgt spid="13"/>
                                        </p:tgtEl>
                                        <p:attrNameLst>
                                          <p:attrName>ppt_h</p:attrName>
                                        </p:attrNameLst>
                                      </p:cBhvr>
                                      <p:tavLst>
                                        <p:tav tm="0">
                                          <p:val>
                                            <p:strVal val="#ppt_h"/>
                                          </p:val>
                                        </p:tav>
                                        <p:tav tm="100000">
                                          <p:val>
                                            <p:strVal val="#ppt_h"/>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38" presetClass="entr" presetSubtype="0" accel="50000" fill="hold" nodeType="clickEffect">
                                  <p:stCondLst>
                                    <p:cond delay="0"/>
                                  </p:stCondLst>
                                  <p:iterate type="lt">
                                    <p:tmPct val="50000"/>
                                  </p:iterate>
                                  <p:childTnLst>
                                    <p:set>
                                      <p:cBhvr>
                                        <p:cTn id="22" dur="1" fill="hold">
                                          <p:stCondLst>
                                            <p:cond delay="0"/>
                                          </p:stCondLst>
                                        </p:cTn>
                                        <p:tgtEl>
                                          <p:spTgt spid="7"/>
                                        </p:tgtEl>
                                        <p:attrNameLst>
                                          <p:attrName>style.visibility</p:attrName>
                                        </p:attrNameLst>
                                      </p:cBhvr>
                                      <p:to>
                                        <p:strVal val="visible"/>
                                      </p:to>
                                    </p:set>
                                    <p:set>
                                      <p:cBhvr>
                                        <p:cTn id="23" dur="455" fill="hold">
                                          <p:stCondLst>
                                            <p:cond delay="0"/>
                                          </p:stCondLst>
                                        </p:cTn>
                                        <p:tgtEl>
                                          <p:spTgt spid="7"/>
                                        </p:tgtEl>
                                        <p:attrNameLst>
                                          <p:attrName>style.rotation</p:attrName>
                                        </p:attrNameLst>
                                      </p:cBhvr>
                                      <p:to>
                                        <p:strVal val="-45.0"/>
                                      </p:to>
                                    </p:set>
                                    <p:anim calcmode="lin" valueType="num">
                                      <p:cBhvr>
                                        <p:cTn id="24" dur="455" fill="hold">
                                          <p:stCondLst>
                                            <p:cond delay="455"/>
                                          </p:stCondLst>
                                        </p:cTn>
                                        <p:tgtEl>
                                          <p:spTgt spid="7"/>
                                        </p:tgtEl>
                                        <p:attrNameLst>
                                          <p:attrName>style.rotation</p:attrName>
                                        </p:attrNameLst>
                                      </p:cBhvr>
                                      <p:tavLst>
                                        <p:tav tm="0">
                                          <p:val>
                                            <p:fltVal val="-45"/>
                                          </p:val>
                                        </p:tav>
                                        <p:tav tm="69900">
                                          <p:val>
                                            <p:fltVal val="45"/>
                                          </p:val>
                                        </p:tav>
                                        <p:tav tm="100000">
                                          <p:val>
                                            <p:fltVal val="0"/>
                                          </p:val>
                                        </p:tav>
                                      </p:tavLst>
                                    </p:anim>
                                    <p:anim calcmode="lin" valueType="num">
                                      <p:cBhvr>
                                        <p:cTn id="25" dur="455" fill="hold">
                                          <p:stCondLst>
                                            <p:cond delay="0"/>
                                          </p:stCondLst>
                                        </p:cTn>
                                        <p:tgtEl>
                                          <p:spTgt spid="7"/>
                                        </p:tgtEl>
                                        <p:attrNameLst>
                                          <p:attrName>ppt_y</p:attrName>
                                        </p:attrNameLst>
                                      </p:cBhvr>
                                      <p:tavLst>
                                        <p:tav tm="0">
                                          <p:val>
                                            <p:strVal val="#ppt_y-1"/>
                                          </p:val>
                                        </p:tav>
                                        <p:tav tm="100000">
                                          <p:val>
                                            <p:strVal val="#ppt_y-(0.354*#ppt_w-0.172*#ppt_h)"/>
                                          </p:val>
                                        </p:tav>
                                      </p:tavLst>
                                    </p:anim>
                                    <p:anim calcmode="lin" valueType="num">
                                      <p:cBhvr>
                                        <p:cTn id="26" dur="156" decel="50000" autoRev="1" fill="hold">
                                          <p:stCondLst>
                                            <p:cond delay="455"/>
                                          </p:stCondLst>
                                        </p:cTn>
                                        <p:tgtEl>
                                          <p:spTgt spid="7"/>
                                        </p:tgtEl>
                                        <p:attrNameLst>
                                          <p:attrName>ppt_y</p:attrName>
                                        </p:attrNameLst>
                                      </p:cBhvr>
                                      <p:tavLst>
                                        <p:tav tm="0">
                                          <p:val>
                                            <p:strVal val="#ppt_y-(0.354*#ppt_w-0.172*#ppt_h)"/>
                                          </p:val>
                                        </p:tav>
                                        <p:tav tm="100000">
                                          <p:val>
                                            <p:strVal val="#ppt_y-(0.354*#ppt_w-0.172*#ppt_h)-#ppt_h/2"/>
                                          </p:val>
                                        </p:tav>
                                      </p:tavLst>
                                    </p:anim>
                                    <p:anim calcmode="lin" valueType="num">
                                      <p:cBhvr>
                                        <p:cTn id="27" dur="136" fill="hold">
                                          <p:stCondLst>
                                            <p:cond delay="864"/>
                                          </p:stCondLst>
                                        </p:cTn>
                                        <p:tgtEl>
                                          <p:spTgt spid="7"/>
                                        </p:tgtEl>
                                        <p:attrNameLst>
                                          <p:attrName>ppt_y</p:attrName>
                                        </p:attrNameLst>
                                      </p:cBhvr>
                                      <p:tavLst>
                                        <p:tav tm="0">
                                          <p:val>
                                            <p:strVal val="#ppt_y-(0.354*#ppt_w-0.172*#ppt_h)"/>
                                          </p:val>
                                        </p:tav>
                                        <p:tav tm="100000">
                                          <p:val>
                                            <p:strVal val="#ppt_y"/>
                                          </p:val>
                                        </p:tav>
                                      </p:tavLst>
                                    </p:anim>
                                  </p:childTnLst>
                                </p:cTn>
                              </p:par>
                              <p:par>
                                <p:cTn id="28" presetID="38" presetClass="entr" presetSubtype="0" accel="50000" fill="hold" nodeType="withEffect">
                                  <p:stCondLst>
                                    <p:cond delay="0"/>
                                  </p:stCondLst>
                                  <p:iterate type="lt">
                                    <p:tmPct val="50000"/>
                                  </p:iterate>
                                  <p:childTnLst>
                                    <p:set>
                                      <p:cBhvr>
                                        <p:cTn id="29" dur="1" fill="hold">
                                          <p:stCondLst>
                                            <p:cond delay="0"/>
                                          </p:stCondLst>
                                        </p:cTn>
                                        <p:tgtEl>
                                          <p:spTgt spid="9"/>
                                        </p:tgtEl>
                                        <p:attrNameLst>
                                          <p:attrName>style.visibility</p:attrName>
                                        </p:attrNameLst>
                                      </p:cBhvr>
                                      <p:to>
                                        <p:strVal val="visible"/>
                                      </p:to>
                                    </p:set>
                                    <p:set>
                                      <p:cBhvr>
                                        <p:cTn id="30" dur="455" fill="hold">
                                          <p:stCondLst>
                                            <p:cond delay="0"/>
                                          </p:stCondLst>
                                        </p:cTn>
                                        <p:tgtEl>
                                          <p:spTgt spid="9"/>
                                        </p:tgtEl>
                                        <p:attrNameLst>
                                          <p:attrName>style.rotation</p:attrName>
                                        </p:attrNameLst>
                                      </p:cBhvr>
                                      <p:to>
                                        <p:strVal val="-45.0"/>
                                      </p:to>
                                    </p:set>
                                    <p:anim calcmode="lin" valueType="num">
                                      <p:cBhvr>
                                        <p:cTn id="31" dur="455" fill="hold">
                                          <p:stCondLst>
                                            <p:cond delay="455"/>
                                          </p:stCondLst>
                                        </p:cTn>
                                        <p:tgtEl>
                                          <p:spTgt spid="9"/>
                                        </p:tgtEl>
                                        <p:attrNameLst>
                                          <p:attrName>style.rotation</p:attrName>
                                        </p:attrNameLst>
                                      </p:cBhvr>
                                      <p:tavLst>
                                        <p:tav tm="0">
                                          <p:val>
                                            <p:fltVal val="-45"/>
                                          </p:val>
                                        </p:tav>
                                        <p:tav tm="69900">
                                          <p:val>
                                            <p:fltVal val="45"/>
                                          </p:val>
                                        </p:tav>
                                        <p:tav tm="100000">
                                          <p:val>
                                            <p:fltVal val="0"/>
                                          </p:val>
                                        </p:tav>
                                      </p:tavLst>
                                    </p:anim>
                                    <p:anim calcmode="lin" valueType="num">
                                      <p:cBhvr>
                                        <p:cTn id="32" dur="455" fill="hold">
                                          <p:stCondLst>
                                            <p:cond delay="0"/>
                                          </p:stCondLst>
                                        </p:cTn>
                                        <p:tgtEl>
                                          <p:spTgt spid="9"/>
                                        </p:tgtEl>
                                        <p:attrNameLst>
                                          <p:attrName>ppt_y</p:attrName>
                                        </p:attrNameLst>
                                      </p:cBhvr>
                                      <p:tavLst>
                                        <p:tav tm="0">
                                          <p:val>
                                            <p:strVal val="#ppt_y-1"/>
                                          </p:val>
                                        </p:tav>
                                        <p:tav tm="100000">
                                          <p:val>
                                            <p:strVal val="#ppt_y-(0.354*#ppt_w-0.172*#ppt_h)"/>
                                          </p:val>
                                        </p:tav>
                                      </p:tavLst>
                                    </p:anim>
                                    <p:anim calcmode="lin" valueType="num">
                                      <p:cBhvr>
                                        <p:cTn id="33" dur="156" decel="50000" autoRev="1" fill="hold">
                                          <p:stCondLst>
                                            <p:cond delay="455"/>
                                          </p:stCondLst>
                                        </p:cTn>
                                        <p:tgtEl>
                                          <p:spTgt spid="9"/>
                                        </p:tgtEl>
                                        <p:attrNameLst>
                                          <p:attrName>ppt_y</p:attrName>
                                        </p:attrNameLst>
                                      </p:cBhvr>
                                      <p:tavLst>
                                        <p:tav tm="0">
                                          <p:val>
                                            <p:strVal val="#ppt_y-(0.354*#ppt_w-0.172*#ppt_h)"/>
                                          </p:val>
                                        </p:tav>
                                        <p:tav tm="100000">
                                          <p:val>
                                            <p:strVal val="#ppt_y-(0.354*#ppt_w-0.172*#ppt_h)-#ppt_h/2"/>
                                          </p:val>
                                        </p:tav>
                                      </p:tavLst>
                                    </p:anim>
                                    <p:anim calcmode="lin" valueType="num">
                                      <p:cBhvr>
                                        <p:cTn id="34" dur="136" fill="hold">
                                          <p:stCondLst>
                                            <p:cond delay="864"/>
                                          </p:stCondLst>
                                        </p:cTn>
                                        <p:tgtEl>
                                          <p:spTgt spid="9"/>
                                        </p:tgtEl>
                                        <p:attrNameLst>
                                          <p:attrName>ppt_y</p:attrName>
                                        </p:attrNameLst>
                                      </p:cBhvr>
                                      <p:tavLst>
                                        <p:tav tm="0">
                                          <p:val>
                                            <p:strVal val="#ppt_y-(0.354*#ppt_w-0.172*#ppt_h)"/>
                                          </p:val>
                                        </p:tav>
                                        <p:tav tm="100000">
                                          <p:val>
                                            <p:strVal val="#ppt_y"/>
                                          </p:val>
                                        </p:tav>
                                      </p:tavLst>
                                    </p:anim>
                                  </p:childTnLst>
                                </p:cTn>
                              </p:par>
                              <p:par>
                                <p:cTn id="35" presetID="38" presetClass="entr" presetSubtype="0" accel="50000" fill="hold" nodeType="withEffect">
                                  <p:stCondLst>
                                    <p:cond delay="0"/>
                                  </p:stCondLst>
                                  <p:iterate type="lt">
                                    <p:tmPct val="50000"/>
                                  </p:iterate>
                                  <p:childTnLst>
                                    <p:set>
                                      <p:cBhvr>
                                        <p:cTn id="36" dur="1" fill="hold">
                                          <p:stCondLst>
                                            <p:cond delay="0"/>
                                          </p:stCondLst>
                                        </p:cTn>
                                        <p:tgtEl>
                                          <p:spTgt spid="6"/>
                                        </p:tgtEl>
                                        <p:attrNameLst>
                                          <p:attrName>style.visibility</p:attrName>
                                        </p:attrNameLst>
                                      </p:cBhvr>
                                      <p:to>
                                        <p:strVal val="visible"/>
                                      </p:to>
                                    </p:set>
                                    <p:set>
                                      <p:cBhvr>
                                        <p:cTn id="37" dur="455" fill="hold">
                                          <p:stCondLst>
                                            <p:cond delay="0"/>
                                          </p:stCondLst>
                                        </p:cTn>
                                        <p:tgtEl>
                                          <p:spTgt spid="6"/>
                                        </p:tgtEl>
                                        <p:attrNameLst>
                                          <p:attrName>style.rotation</p:attrName>
                                        </p:attrNameLst>
                                      </p:cBhvr>
                                      <p:to>
                                        <p:strVal val="-45.0"/>
                                      </p:to>
                                    </p:set>
                                    <p:anim calcmode="lin" valueType="num">
                                      <p:cBhvr>
                                        <p:cTn id="38" dur="455" fill="hold">
                                          <p:stCondLst>
                                            <p:cond delay="455"/>
                                          </p:stCondLst>
                                        </p:cTn>
                                        <p:tgtEl>
                                          <p:spTgt spid="6"/>
                                        </p:tgtEl>
                                        <p:attrNameLst>
                                          <p:attrName>style.rotation</p:attrName>
                                        </p:attrNameLst>
                                      </p:cBhvr>
                                      <p:tavLst>
                                        <p:tav tm="0">
                                          <p:val>
                                            <p:fltVal val="-45"/>
                                          </p:val>
                                        </p:tav>
                                        <p:tav tm="69900">
                                          <p:val>
                                            <p:fltVal val="45"/>
                                          </p:val>
                                        </p:tav>
                                        <p:tav tm="100000">
                                          <p:val>
                                            <p:fltVal val="0"/>
                                          </p:val>
                                        </p:tav>
                                      </p:tavLst>
                                    </p:anim>
                                    <p:anim calcmode="lin" valueType="num">
                                      <p:cBhvr>
                                        <p:cTn id="39" dur="455" fill="hold">
                                          <p:stCondLst>
                                            <p:cond delay="0"/>
                                          </p:stCondLst>
                                        </p:cTn>
                                        <p:tgtEl>
                                          <p:spTgt spid="6"/>
                                        </p:tgtEl>
                                        <p:attrNameLst>
                                          <p:attrName>ppt_y</p:attrName>
                                        </p:attrNameLst>
                                      </p:cBhvr>
                                      <p:tavLst>
                                        <p:tav tm="0">
                                          <p:val>
                                            <p:strVal val="#ppt_y-1"/>
                                          </p:val>
                                        </p:tav>
                                        <p:tav tm="100000">
                                          <p:val>
                                            <p:strVal val="#ppt_y-(0.354*#ppt_w-0.172*#ppt_h)"/>
                                          </p:val>
                                        </p:tav>
                                      </p:tavLst>
                                    </p:anim>
                                    <p:anim calcmode="lin" valueType="num">
                                      <p:cBhvr>
                                        <p:cTn id="40" dur="156" decel="50000" autoRev="1" fill="hold">
                                          <p:stCondLst>
                                            <p:cond delay="455"/>
                                          </p:stCondLst>
                                        </p:cTn>
                                        <p:tgtEl>
                                          <p:spTgt spid="6"/>
                                        </p:tgtEl>
                                        <p:attrNameLst>
                                          <p:attrName>ppt_y</p:attrName>
                                        </p:attrNameLst>
                                      </p:cBhvr>
                                      <p:tavLst>
                                        <p:tav tm="0">
                                          <p:val>
                                            <p:strVal val="#ppt_y-(0.354*#ppt_w-0.172*#ppt_h)"/>
                                          </p:val>
                                        </p:tav>
                                        <p:tav tm="100000">
                                          <p:val>
                                            <p:strVal val="#ppt_y-(0.354*#ppt_w-0.172*#ppt_h)-#ppt_h/2"/>
                                          </p:val>
                                        </p:tav>
                                      </p:tavLst>
                                    </p:anim>
                                    <p:anim calcmode="lin" valueType="num">
                                      <p:cBhvr>
                                        <p:cTn id="41" dur="136" fill="hold">
                                          <p:stCondLst>
                                            <p:cond delay="864"/>
                                          </p:stCondLst>
                                        </p:cTn>
                                        <p:tgtEl>
                                          <p:spTgt spid="6"/>
                                        </p:tgtEl>
                                        <p:attrNameLst>
                                          <p:attrName>ppt_y</p:attrName>
                                        </p:attrNameLst>
                                      </p:cBhvr>
                                      <p:tavLst>
                                        <p:tav tm="0">
                                          <p:val>
                                            <p:strVal val="#ppt_y-(0.354*#ppt_w-0.172*#ppt_h)"/>
                                          </p:val>
                                        </p:tav>
                                        <p:tav tm="100000">
                                          <p:val>
                                            <p:strVal val="#ppt_y"/>
                                          </p:val>
                                        </p:tav>
                                      </p:tavLst>
                                    </p:anim>
                                  </p:childTnLst>
                                </p:cTn>
                              </p:par>
                              <p:par>
                                <p:cTn id="42" presetID="38" presetClass="entr" presetSubtype="0" accel="50000" fill="hold" nodeType="withEffect">
                                  <p:stCondLst>
                                    <p:cond delay="0"/>
                                  </p:stCondLst>
                                  <p:iterate type="lt">
                                    <p:tmPct val="50000"/>
                                  </p:iterate>
                                  <p:childTnLst>
                                    <p:set>
                                      <p:cBhvr>
                                        <p:cTn id="43" dur="1" fill="hold">
                                          <p:stCondLst>
                                            <p:cond delay="0"/>
                                          </p:stCondLst>
                                        </p:cTn>
                                        <p:tgtEl>
                                          <p:spTgt spid="10"/>
                                        </p:tgtEl>
                                        <p:attrNameLst>
                                          <p:attrName>style.visibility</p:attrName>
                                        </p:attrNameLst>
                                      </p:cBhvr>
                                      <p:to>
                                        <p:strVal val="visible"/>
                                      </p:to>
                                    </p:set>
                                    <p:set>
                                      <p:cBhvr>
                                        <p:cTn id="44" dur="455" fill="hold">
                                          <p:stCondLst>
                                            <p:cond delay="0"/>
                                          </p:stCondLst>
                                        </p:cTn>
                                        <p:tgtEl>
                                          <p:spTgt spid="10"/>
                                        </p:tgtEl>
                                        <p:attrNameLst>
                                          <p:attrName>style.rotation</p:attrName>
                                        </p:attrNameLst>
                                      </p:cBhvr>
                                      <p:to>
                                        <p:strVal val="-45.0"/>
                                      </p:to>
                                    </p:set>
                                    <p:anim calcmode="lin" valueType="num">
                                      <p:cBhvr>
                                        <p:cTn id="45" dur="455" fill="hold">
                                          <p:stCondLst>
                                            <p:cond delay="455"/>
                                          </p:stCondLst>
                                        </p:cTn>
                                        <p:tgtEl>
                                          <p:spTgt spid="10"/>
                                        </p:tgtEl>
                                        <p:attrNameLst>
                                          <p:attrName>style.rotation</p:attrName>
                                        </p:attrNameLst>
                                      </p:cBhvr>
                                      <p:tavLst>
                                        <p:tav tm="0">
                                          <p:val>
                                            <p:fltVal val="-45"/>
                                          </p:val>
                                        </p:tav>
                                        <p:tav tm="69900">
                                          <p:val>
                                            <p:fltVal val="45"/>
                                          </p:val>
                                        </p:tav>
                                        <p:tav tm="100000">
                                          <p:val>
                                            <p:fltVal val="0"/>
                                          </p:val>
                                        </p:tav>
                                      </p:tavLst>
                                    </p:anim>
                                    <p:anim calcmode="lin" valueType="num">
                                      <p:cBhvr>
                                        <p:cTn id="46" dur="455" fill="hold">
                                          <p:stCondLst>
                                            <p:cond delay="0"/>
                                          </p:stCondLst>
                                        </p:cTn>
                                        <p:tgtEl>
                                          <p:spTgt spid="10"/>
                                        </p:tgtEl>
                                        <p:attrNameLst>
                                          <p:attrName>ppt_y</p:attrName>
                                        </p:attrNameLst>
                                      </p:cBhvr>
                                      <p:tavLst>
                                        <p:tav tm="0">
                                          <p:val>
                                            <p:strVal val="#ppt_y-1"/>
                                          </p:val>
                                        </p:tav>
                                        <p:tav tm="100000">
                                          <p:val>
                                            <p:strVal val="#ppt_y-(0.354*#ppt_w-0.172*#ppt_h)"/>
                                          </p:val>
                                        </p:tav>
                                      </p:tavLst>
                                    </p:anim>
                                    <p:anim calcmode="lin" valueType="num">
                                      <p:cBhvr>
                                        <p:cTn id="47" dur="156" decel="50000" autoRev="1" fill="hold">
                                          <p:stCondLst>
                                            <p:cond delay="455"/>
                                          </p:stCondLst>
                                        </p:cTn>
                                        <p:tgtEl>
                                          <p:spTgt spid="10"/>
                                        </p:tgtEl>
                                        <p:attrNameLst>
                                          <p:attrName>ppt_y</p:attrName>
                                        </p:attrNameLst>
                                      </p:cBhvr>
                                      <p:tavLst>
                                        <p:tav tm="0">
                                          <p:val>
                                            <p:strVal val="#ppt_y-(0.354*#ppt_w-0.172*#ppt_h)"/>
                                          </p:val>
                                        </p:tav>
                                        <p:tav tm="100000">
                                          <p:val>
                                            <p:strVal val="#ppt_y-(0.354*#ppt_w-0.172*#ppt_h)-#ppt_h/2"/>
                                          </p:val>
                                        </p:tav>
                                      </p:tavLst>
                                    </p:anim>
                                    <p:anim calcmode="lin" valueType="num">
                                      <p:cBhvr>
                                        <p:cTn id="48" dur="136" fill="hold">
                                          <p:stCondLst>
                                            <p:cond delay="864"/>
                                          </p:stCondLst>
                                        </p:cTn>
                                        <p:tgtEl>
                                          <p:spTgt spid="10"/>
                                        </p:tgtEl>
                                        <p:attrNameLst>
                                          <p:attrName>ppt_y</p:attrName>
                                        </p:attrNameLst>
                                      </p:cBhvr>
                                      <p:tavLst>
                                        <p:tav tm="0">
                                          <p:val>
                                            <p:strVal val="#ppt_y-(0.354*#ppt_w-0.172*#ppt_h)"/>
                                          </p:val>
                                        </p:tav>
                                        <p:tav tm="100000">
                                          <p:val>
                                            <p:strVal val="#ppt_y"/>
                                          </p:val>
                                        </p:tav>
                                      </p:tavLst>
                                    </p:anim>
                                  </p:childTnLst>
                                </p:cTn>
                              </p:par>
                              <p:par>
                                <p:cTn id="49" presetID="38" presetClass="entr" presetSubtype="0" accel="50000" fill="hold" nodeType="withEffect">
                                  <p:stCondLst>
                                    <p:cond delay="0"/>
                                  </p:stCondLst>
                                  <p:iterate type="lt">
                                    <p:tmPct val="50000"/>
                                  </p:iterate>
                                  <p:childTnLst>
                                    <p:set>
                                      <p:cBhvr>
                                        <p:cTn id="50" dur="1" fill="hold">
                                          <p:stCondLst>
                                            <p:cond delay="0"/>
                                          </p:stCondLst>
                                        </p:cTn>
                                        <p:tgtEl>
                                          <p:spTgt spid="5"/>
                                        </p:tgtEl>
                                        <p:attrNameLst>
                                          <p:attrName>style.visibility</p:attrName>
                                        </p:attrNameLst>
                                      </p:cBhvr>
                                      <p:to>
                                        <p:strVal val="visible"/>
                                      </p:to>
                                    </p:set>
                                    <p:set>
                                      <p:cBhvr>
                                        <p:cTn id="51" dur="455" fill="hold">
                                          <p:stCondLst>
                                            <p:cond delay="0"/>
                                          </p:stCondLst>
                                        </p:cTn>
                                        <p:tgtEl>
                                          <p:spTgt spid="5"/>
                                        </p:tgtEl>
                                        <p:attrNameLst>
                                          <p:attrName>style.rotation</p:attrName>
                                        </p:attrNameLst>
                                      </p:cBhvr>
                                      <p:to>
                                        <p:strVal val="-45.0"/>
                                      </p:to>
                                    </p:set>
                                    <p:anim calcmode="lin" valueType="num">
                                      <p:cBhvr>
                                        <p:cTn id="52" dur="455" fill="hold">
                                          <p:stCondLst>
                                            <p:cond delay="455"/>
                                          </p:stCondLst>
                                        </p:cTn>
                                        <p:tgtEl>
                                          <p:spTgt spid="5"/>
                                        </p:tgtEl>
                                        <p:attrNameLst>
                                          <p:attrName>style.rotation</p:attrName>
                                        </p:attrNameLst>
                                      </p:cBhvr>
                                      <p:tavLst>
                                        <p:tav tm="0">
                                          <p:val>
                                            <p:fltVal val="-45"/>
                                          </p:val>
                                        </p:tav>
                                        <p:tav tm="69900">
                                          <p:val>
                                            <p:fltVal val="45"/>
                                          </p:val>
                                        </p:tav>
                                        <p:tav tm="100000">
                                          <p:val>
                                            <p:fltVal val="0"/>
                                          </p:val>
                                        </p:tav>
                                      </p:tavLst>
                                    </p:anim>
                                    <p:anim calcmode="lin" valueType="num">
                                      <p:cBhvr>
                                        <p:cTn id="53" dur="455" fill="hold">
                                          <p:stCondLst>
                                            <p:cond delay="0"/>
                                          </p:stCondLst>
                                        </p:cTn>
                                        <p:tgtEl>
                                          <p:spTgt spid="5"/>
                                        </p:tgtEl>
                                        <p:attrNameLst>
                                          <p:attrName>ppt_y</p:attrName>
                                        </p:attrNameLst>
                                      </p:cBhvr>
                                      <p:tavLst>
                                        <p:tav tm="0">
                                          <p:val>
                                            <p:strVal val="#ppt_y-1"/>
                                          </p:val>
                                        </p:tav>
                                        <p:tav tm="100000">
                                          <p:val>
                                            <p:strVal val="#ppt_y-(0.354*#ppt_w-0.172*#ppt_h)"/>
                                          </p:val>
                                        </p:tav>
                                      </p:tavLst>
                                    </p:anim>
                                    <p:anim calcmode="lin" valueType="num">
                                      <p:cBhvr>
                                        <p:cTn id="54" dur="156" decel="50000" autoRev="1" fill="hold">
                                          <p:stCondLst>
                                            <p:cond delay="455"/>
                                          </p:stCondLst>
                                        </p:cTn>
                                        <p:tgtEl>
                                          <p:spTgt spid="5"/>
                                        </p:tgtEl>
                                        <p:attrNameLst>
                                          <p:attrName>ppt_y</p:attrName>
                                        </p:attrNameLst>
                                      </p:cBhvr>
                                      <p:tavLst>
                                        <p:tav tm="0">
                                          <p:val>
                                            <p:strVal val="#ppt_y-(0.354*#ppt_w-0.172*#ppt_h)"/>
                                          </p:val>
                                        </p:tav>
                                        <p:tav tm="100000">
                                          <p:val>
                                            <p:strVal val="#ppt_y-(0.354*#ppt_w-0.172*#ppt_h)-#ppt_h/2"/>
                                          </p:val>
                                        </p:tav>
                                      </p:tavLst>
                                    </p:anim>
                                    <p:anim calcmode="lin" valueType="num">
                                      <p:cBhvr>
                                        <p:cTn id="55" dur="136" fill="hold">
                                          <p:stCondLst>
                                            <p:cond delay="864"/>
                                          </p:stCondLst>
                                        </p:cTn>
                                        <p:tgtEl>
                                          <p:spTgt spid="5"/>
                                        </p:tgtEl>
                                        <p:attrNameLst>
                                          <p:attrName>ppt_y</p:attrName>
                                        </p:attrNameLst>
                                      </p:cBhvr>
                                      <p:tavLst>
                                        <p:tav tm="0">
                                          <p:val>
                                            <p:strVal val="#ppt_y-(0.354*#ppt_w-0.172*#ppt_h)"/>
                                          </p:val>
                                        </p:tav>
                                        <p:tav tm="100000">
                                          <p:val>
                                            <p:strVal val="#ppt_y"/>
                                          </p:val>
                                        </p:tav>
                                      </p:tavLst>
                                    </p:anim>
                                  </p:childTnLst>
                                </p:cTn>
                              </p:par>
                              <p:par>
                                <p:cTn id="56" presetID="38" presetClass="entr" presetSubtype="0" accel="50000" fill="hold" nodeType="withEffect">
                                  <p:stCondLst>
                                    <p:cond delay="0"/>
                                  </p:stCondLst>
                                  <p:iterate type="lt">
                                    <p:tmPct val="50000"/>
                                  </p:iterate>
                                  <p:childTnLst>
                                    <p:set>
                                      <p:cBhvr>
                                        <p:cTn id="57" dur="1" fill="hold">
                                          <p:stCondLst>
                                            <p:cond delay="0"/>
                                          </p:stCondLst>
                                        </p:cTn>
                                        <p:tgtEl>
                                          <p:spTgt spid="8"/>
                                        </p:tgtEl>
                                        <p:attrNameLst>
                                          <p:attrName>style.visibility</p:attrName>
                                        </p:attrNameLst>
                                      </p:cBhvr>
                                      <p:to>
                                        <p:strVal val="visible"/>
                                      </p:to>
                                    </p:set>
                                    <p:set>
                                      <p:cBhvr>
                                        <p:cTn id="58" dur="455" fill="hold">
                                          <p:stCondLst>
                                            <p:cond delay="0"/>
                                          </p:stCondLst>
                                        </p:cTn>
                                        <p:tgtEl>
                                          <p:spTgt spid="8"/>
                                        </p:tgtEl>
                                        <p:attrNameLst>
                                          <p:attrName>style.rotation</p:attrName>
                                        </p:attrNameLst>
                                      </p:cBhvr>
                                      <p:to>
                                        <p:strVal val="-45.0"/>
                                      </p:to>
                                    </p:set>
                                    <p:anim calcmode="lin" valueType="num">
                                      <p:cBhvr>
                                        <p:cTn id="59" dur="455" fill="hold">
                                          <p:stCondLst>
                                            <p:cond delay="455"/>
                                          </p:stCondLst>
                                        </p:cTn>
                                        <p:tgtEl>
                                          <p:spTgt spid="8"/>
                                        </p:tgtEl>
                                        <p:attrNameLst>
                                          <p:attrName>style.rotation</p:attrName>
                                        </p:attrNameLst>
                                      </p:cBhvr>
                                      <p:tavLst>
                                        <p:tav tm="0">
                                          <p:val>
                                            <p:fltVal val="-45"/>
                                          </p:val>
                                        </p:tav>
                                        <p:tav tm="69900">
                                          <p:val>
                                            <p:fltVal val="45"/>
                                          </p:val>
                                        </p:tav>
                                        <p:tav tm="100000">
                                          <p:val>
                                            <p:fltVal val="0"/>
                                          </p:val>
                                        </p:tav>
                                      </p:tavLst>
                                    </p:anim>
                                    <p:anim calcmode="lin" valueType="num">
                                      <p:cBhvr>
                                        <p:cTn id="60" dur="455" fill="hold">
                                          <p:stCondLst>
                                            <p:cond delay="0"/>
                                          </p:stCondLst>
                                        </p:cTn>
                                        <p:tgtEl>
                                          <p:spTgt spid="8"/>
                                        </p:tgtEl>
                                        <p:attrNameLst>
                                          <p:attrName>ppt_y</p:attrName>
                                        </p:attrNameLst>
                                      </p:cBhvr>
                                      <p:tavLst>
                                        <p:tav tm="0">
                                          <p:val>
                                            <p:strVal val="#ppt_y-1"/>
                                          </p:val>
                                        </p:tav>
                                        <p:tav tm="100000">
                                          <p:val>
                                            <p:strVal val="#ppt_y-(0.354*#ppt_w-0.172*#ppt_h)"/>
                                          </p:val>
                                        </p:tav>
                                      </p:tavLst>
                                    </p:anim>
                                    <p:anim calcmode="lin" valueType="num">
                                      <p:cBhvr>
                                        <p:cTn id="61" dur="156" decel="50000" autoRev="1" fill="hold">
                                          <p:stCondLst>
                                            <p:cond delay="455"/>
                                          </p:stCondLst>
                                        </p:cTn>
                                        <p:tgtEl>
                                          <p:spTgt spid="8"/>
                                        </p:tgtEl>
                                        <p:attrNameLst>
                                          <p:attrName>ppt_y</p:attrName>
                                        </p:attrNameLst>
                                      </p:cBhvr>
                                      <p:tavLst>
                                        <p:tav tm="0">
                                          <p:val>
                                            <p:strVal val="#ppt_y-(0.354*#ppt_w-0.172*#ppt_h)"/>
                                          </p:val>
                                        </p:tav>
                                        <p:tav tm="100000">
                                          <p:val>
                                            <p:strVal val="#ppt_y-(0.354*#ppt_w-0.172*#ppt_h)-#ppt_h/2"/>
                                          </p:val>
                                        </p:tav>
                                      </p:tavLst>
                                    </p:anim>
                                    <p:anim calcmode="lin" valueType="num">
                                      <p:cBhvr>
                                        <p:cTn id="62" dur="136" fill="hold">
                                          <p:stCondLst>
                                            <p:cond delay="864"/>
                                          </p:stCondLst>
                                        </p:cTn>
                                        <p:tgtEl>
                                          <p:spTgt spid="8"/>
                                        </p:tgtEl>
                                        <p:attrNameLst>
                                          <p:attrName>ppt_y</p:attrName>
                                        </p:attrNameLst>
                                      </p:cBhvr>
                                      <p:tavLst>
                                        <p:tav tm="0">
                                          <p:val>
                                            <p:strVal val="#ppt_y-(0.354*#ppt_w-0.172*#ppt_h)"/>
                                          </p:val>
                                        </p:tav>
                                        <p:tav tm="100000">
                                          <p:val>
                                            <p:strVal val="#ppt_y"/>
                                          </p:val>
                                        </p:tav>
                                      </p:tavLst>
                                    </p:anim>
                                  </p:childTnLst>
                                </p:cTn>
                              </p:par>
                            </p:childTnLst>
                          </p:cTn>
                        </p:par>
                      </p:childTnLst>
                    </p:cTn>
                  </p:par>
                  <p:par>
                    <p:cTn id="63" fill="hold" nodeType="clickPar">
                      <p:stCondLst>
                        <p:cond delay="indefinite"/>
                      </p:stCondLst>
                      <p:childTnLst>
                        <p:par>
                          <p:cTn id="64" fill="hold" nodeType="withGroup">
                            <p:stCondLst>
                              <p:cond delay="0"/>
                            </p:stCondLst>
                            <p:childTnLst>
                              <p:par>
                                <p:cTn id="65" presetID="56" presetClass="entr" presetSubtype="0" fill="hold" nodeType="clickEffect">
                                  <p:stCondLst>
                                    <p:cond delay="0"/>
                                  </p:stCondLst>
                                  <p:iterate type="lt">
                                    <p:tmPct val="10000"/>
                                  </p:iterate>
                                  <p:childTnLst>
                                    <p:set>
                                      <p:cBhvr>
                                        <p:cTn id="66" dur="1" fill="hold">
                                          <p:stCondLst>
                                            <p:cond delay="0"/>
                                          </p:stCondLst>
                                        </p:cTn>
                                        <p:tgtEl>
                                          <p:spTgt spid="11"/>
                                        </p:tgtEl>
                                        <p:attrNameLst>
                                          <p:attrName>style.visibility</p:attrName>
                                        </p:attrNameLst>
                                      </p:cBhvr>
                                      <p:to>
                                        <p:strVal val="visible"/>
                                      </p:to>
                                    </p:set>
                                    <p:anim by="(-#ppt_w*2)" calcmode="lin" valueType="num">
                                      <p:cBhvr rctx="PPT">
                                        <p:cTn id="67" dur="500" autoRev="1" fill="hold">
                                          <p:stCondLst>
                                            <p:cond delay="0"/>
                                          </p:stCondLst>
                                        </p:cTn>
                                        <p:tgtEl>
                                          <p:spTgt spid="11"/>
                                        </p:tgtEl>
                                        <p:attrNameLst>
                                          <p:attrName>ppt_w</p:attrName>
                                        </p:attrNameLst>
                                      </p:cBhvr>
                                    </p:anim>
                                    <p:anim by="(#ppt_w*0.50)" calcmode="lin" valueType="num">
                                      <p:cBhvr>
                                        <p:cTn id="68" dur="500" decel="50000" autoRev="1" fill="hold">
                                          <p:stCondLst>
                                            <p:cond delay="0"/>
                                          </p:stCondLst>
                                        </p:cTn>
                                        <p:tgtEl>
                                          <p:spTgt spid="11"/>
                                        </p:tgtEl>
                                        <p:attrNameLst>
                                          <p:attrName>ppt_x</p:attrName>
                                        </p:attrNameLst>
                                      </p:cBhvr>
                                    </p:anim>
                                    <p:anim from="(-#ppt_h/2)" to="(#ppt_y)" calcmode="lin" valueType="num">
                                      <p:cBhvr>
                                        <p:cTn id="69" dur="1000" fill="hold">
                                          <p:stCondLst>
                                            <p:cond delay="0"/>
                                          </p:stCondLst>
                                        </p:cTn>
                                        <p:tgtEl>
                                          <p:spTgt spid="11"/>
                                        </p:tgtEl>
                                        <p:attrNameLst>
                                          <p:attrName>ppt_y</p:attrName>
                                        </p:attrNameLst>
                                      </p:cBhvr>
                                    </p:anim>
                                    <p:animRot by="21600000">
                                      <p:cBhvr>
                                        <p:cTn id="70" dur="1000" fill="hold">
                                          <p:stCondLst>
                                            <p:cond delay="0"/>
                                          </p:stCondLst>
                                        </p:cTn>
                                        <p:tgtEl>
                                          <p:spTgt spid="1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3"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896475" y="6154738"/>
            <a:ext cx="2163763" cy="622300"/>
          </a:xfrm>
          <a:prstGeom prst="rect">
            <a:avLst/>
          </a:prstGeom>
          <a:solidFill>
            <a:schemeClr val="bg1">
              <a:alpha val="7059"/>
            </a:schemeClr>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8914" name="Title 1"/>
          <p:cNvSpPr>
            <a:spLocks noGrp="1"/>
          </p:cNvSpPr>
          <p:nvPr>
            <p:ph type="title"/>
          </p:nvPr>
        </p:nvSpPr>
        <p:spPr/>
        <p:txBody>
          <a:bodyPr/>
          <a:lstStyle/>
          <a:p>
            <a:pPr eaLnBrk="1" hangingPunct="1"/>
            <a:endParaRPr lang="en-US" altLang="en-US" smtClean="0"/>
          </a:p>
        </p:txBody>
      </p:sp>
      <p:sp>
        <p:nvSpPr>
          <p:cNvPr id="38915" name="Content Placeholder 2"/>
          <p:cNvSpPr>
            <a:spLocks noGrp="1"/>
          </p:cNvSpPr>
          <p:nvPr>
            <p:ph idx="1"/>
          </p:nvPr>
        </p:nvSpPr>
        <p:spPr/>
        <p:txBody>
          <a:bodyPr/>
          <a:lstStyle/>
          <a:p>
            <a:pPr eaLnBrk="1" hangingPunct="1"/>
            <a:endParaRPr lang="en-US" altLang="en-US" smtClean="0"/>
          </a:p>
        </p:txBody>
      </p:sp>
      <p:pic>
        <p:nvPicPr>
          <p:cNvPr id="38916" name="Pictur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571500"/>
            <a:ext cx="121920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dissolv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le 1"/>
          <p:cNvSpPr>
            <a:spLocks noGrp="1"/>
          </p:cNvSpPr>
          <p:nvPr>
            <p:ph type="title"/>
          </p:nvPr>
        </p:nvSpPr>
        <p:spPr>
          <a:xfrm>
            <a:off x="838200" y="106363"/>
            <a:ext cx="10515600" cy="1325562"/>
          </a:xfrm>
        </p:spPr>
        <p:txBody>
          <a:bodyPr/>
          <a:lstStyle/>
          <a:p>
            <a:pPr eaLnBrk="1" hangingPunct="1"/>
            <a:r>
              <a:rPr lang="en-US" altLang="en-US" smtClean="0"/>
              <a:t>ATP Synthase</a:t>
            </a:r>
          </a:p>
        </p:txBody>
      </p:sp>
      <p:pic>
        <p:nvPicPr>
          <p:cNvPr id="40962" name="Picture 2" descr="\\Tehran\tik\My_Study\Research\Projects\ATPase\ATPasePresentation\atpsynthase_ecoli"/>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528638" y="1279525"/>
            <a:ext cx="5461000" cy="5160963"/>
          </a:xfrm>
          <a:noFill/>
          <a:ln>
            <a:solidFill>
              <a:schemeClr val="tx1"/>
            </a:solidFill>
            <a:miter lim="800000"/>
            <a:headEnd/>
            <a:tailEnd/>
          </a:ln>
        </p:spPr>
      </p:pic>
      <p:sp>
        <p:nvSpPr>
          <p:cNvPr id="6" name="TextBox 5"/>
          <p:cNvSpPr txBox="1">
            <a:spLocks noRot="1" noChangeAspect="1" noMove="1" noResize="1" noEditPoints="1" noAdjustHandles="1" noChangeArrowheads="1" noChangeShapeType="1" noTextEdit="1"/>
          </p:cNvSpPr>
          <p:nvPr/>
        </p:nvSpPr>
        <p:spPr>
          <a:xfrm>
            <a:off x="4245299" y="5608359"/>
            <a:ext cx="1294332" cy="707886"/>
          </a:xfrm>
          <a:prstGeom prst="rect">
            <a:avLst/>
          </a:prstGeom>
          <a:blipFill rotWithShape="0">
            <a:blip r:embed="rId4"/>
            <a:stretch>
              <a:fillRect/>
            </a:stretch>
          </a:blipFill>
          <a:effectLst/>
        </p:spPr>
        <p:txBody>
          <a:bodyPr/>
          <a:lstStyle/>
          <a:p>
            <a:pPr>
              <a:defRPr/>
            </a:pPr>
            <a:r>
              <a:rPr lang="en-US">
                <a:noFill/>
                <a:latin typeface="Calibri" charset="0"/>
              </a:rPr>
              <a:t> </a:t>
            </a:r>
          </a:p>
        </p:txBody>
      </p:sp>
      <p:sp>
        <p:nvSpPr>
          <p:cNvPr id="7" name="TextBox 6"/>
          <p:cNvSpPr txBox="1">
            <a:spLocks noRot="1" noChangeAspect="1" noMove="1" noResize="1" noEditPoints="1" noAdjustHandles="1" noChangeArrowheads="1" noChangeShapeType="1" noTextEdit="1"/>
          </p:cNvSpPr>
          <p:nvPr/>
        </p:nvSpPr>
        <p:spPr>
          <a:xfrm>
            <a:off x="5041595" y="5440452"/>
            <a:ext cx="1294332" cy="707886"/>
          </a:xfrm>
          <a:prstGeom prst="rect">
            <a:avLst/>
          </a:prstGeom>
          <a:blipFill rotWithShape="0">
            <a:blip r:embed="rId5"/>
            <a:stretch>
              <a:fillRect/>
            </a:stretch>
          </a:blipFill>
          <a:effectLst/>
        </p:spPr>
        <p:txBody>
          <a:bodyPr/>
          <a:lstStyle/>
          <a:p>
            <a:pPr>
              <a:defRPr/>
            </a:pPr>
            <a:r>
              <a:rPr lang="en-US">
                <a:noFill/>
                <a:latin typeface="Calibri" charset="0"/>
              </a:rPr>
              <a:t> </a:t>
            </a:r>
          </a:p>
        </p:txBody>
      </p:sp>
      <p:sp>
        <p:nvSpPr>
          <p:cNvPr id="8" name="TextBox 7"/>
          <p:cNvSpPr txBox="1">
            <a:spLocks noRot="1" noChangeAspect="1" noMove="1" noResize="1" noEditPoints="1" noAdjustHandles="1" noChangeArrowheads="1" noChangeShapeType="1" noTextEdit="1"/>
          </p:cNvSpPr>
          <p:nvPr/>
        </p:nvSpPr>
        <p:spPr>
          <a:xfrm>
            <a:off x="3024986" y="5749731"/>
            <a:ext cx="1294332" cy="707886"/>
          </a:xfrm>
          <a:prstGeom prst="rect">
            <a:avLst/>
          </a:prstGeom>
          <a:blipFill rotWithShape="0">
            <a:blip r:embed="rId6"/>
            <a:stretch>
              <a:fillRect/>
            </a:stretch>
          </a:blipFill>
          <a:effectLst/>
        </p:spPr>
        <p:txBody>
          <a:bodyPr/>
          <a:lstStyle/>
          <a:p>
            <a:pPr>
              <a:defRPr/>
            </a:pPr>
            <a:r>
              <a:rPr lang="en-US">
                <a:noFill/>
                <a:latin typeface="Calibri" charset="0"/>
              </a:rPr>
              <a:t> </a:t>
            </a:r>
          </a:p>
        </p:txBody>
      </p:sp>
      <p:sp>
        <p:nvSpPr>
          <p:cNvPr id="9" name="TextBox 8"/>
          <p:cNvSpPr txBox="1">
            <a:spLocks noRot="1" noChangeAspect="1" noMove="1" noResize="1" noEditPoints="1" noAdjustHandles="1" noChangeArrowheads="1" noChangeShapeType="1" noTextEdit="1"/>
          </p:cNvSpPr>
          <p:nvPr/>
        </p:nvSpPr>
        <p:spPr>
          <a:xfrm>
            <a:off x="1393842" y="5732383"/>
            <a:ext cx="1294332" cy="707886"/>
          </a:xfrm>
          <a:prstGeom prst="rect">
            <a:avLst/>
          </a:prstGeom>
          <a:blipFill rotWithShape="0">
            <a:blip r:embed="rId7"/>
            <a:stretch>
              <a:fillRect/>
            </a:stretch>
          </a:blipFill>
          <a:effectLst/>
        </p:spPr>
        <p:txBody>
          <a:bodyPr/>
          <a:lstStyle/>
          <a:p>
            <a:pPr>
              <a:defRPr/>
            </a:pPr>
            <a:r>
              <a:rPr lang="en-US">
                <a:noFill/>
                <a:latin typeface="Calibri" charset="0"/>
              </a:rPr>
              <a:t> </a:t>
            </a:r>
          </a:p>
        </p:txBody>
      </p:sp>
      <p:sp>
        <p:nvSpPr>
          <p:cNvPr id="10" name="TextBox 9"/>
          <p:cNvSpPr txBox="1">
            <a:spLocks noRot="1" noChangeAspect="1" noMove="1" noResize="1" noEditPoints="1" noAdjustHandles="1" noChangeArrowheads="1" noChangeShapeType="1" noTextEdit="1"/>
          </p:cNvSpPr>
          <p:nvPr/>
        </p:nvSpPr>
        <p:spPr>
          <a:xfrm>
            <a:off x="527846" y="5454605"/>
            <a:ext cx="1294332" cy="707886"/>
          </a:xfrm>
          <a:prstGeom prst="rect">
            <a:avLst/>
          </a:prstGeom>
          <a:blipFill rotWithShape="0">
            <a:blip r:embed="rId8"/>
            <a:stretch>
              <a:fillRect/>
            </a:stretch>
          </a:blipFill>
          <a:effectLst/>
        </p:spPr>
        <p:txBody>
          <a:bodyPr/>
          <a:lstStyle/>
          <a:p>
            <a:pPr>
              <a:defRPr/>
            </a:pPr>
            <a:r>
              <a:rPr lang="en-US">
                <a:noFill/>
                <a:latin typeface="Calibri" charset="0"/>
              </a:rPr>
              <a:t> </a:t>
            </a:r>
          </a:p>
        </p:txBody>
      </p:sp>
      <p:sp>
        <p:nvSpPr>
          <p:cNvPr id="12" name="Rectangle 11"/>
          <p:cNvSpPr/>
          <p:nvPr/>
        </p:nvSpPr>
        <p:spPr>
          <a:xfrm>
            <a:off x="4625975" y="1262063"/>
            <a:ext cx="831850" cy="846137"/>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eaLnBrk="1" hangingPunct="1"/>
            <a:endParaRPr lang="en-US" altLang="en-US">
              <a:solidFill>
                <a:srgbClr val="FFFFFF"/>
              </a:solidFill>
            </a:endParaRPr>
          </a:p>
        </p:txBody>
      </p:sp>
      <p:sp>
        <p:nvSpPr>
          <p:cNvPr id="13" name="Oval 12"/>
          <p:cNvSpPr/>
          <p:nvPr/>
        </p:nvSpPr>
        <p:spPr>
          <a:xfrm>
            <a:off x="5516563" y="1428750"/>
            <a:ext cx="538162" cy="604838"/>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eaLnBrk="1" hangingPunct="1"/>
            <a:endParaRPr lang="en-US" altLang="en-US">
              <a:solidFill>
                <a:srgbClr val="FFFFFF"/>
              </a:solidFill>
            </a:endParaRPr>
          </a:p>
        </p:txBody>
      </p:sp>
      <p:sp>
        <p:nvSpPr>
          <p:cNvPr id="14" name="Oval 13"/>
          <p:cNvSpPr/>
          <p:nvPr/>
        </p:nvSpPr>
        <p:spPr>
          <a:xfrm>
            <a:off x="6111875" y="1428750"/>
            <a:ext cx="538163" cy="604838"/>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eaLnBrk="1" hangingPunct="1"/>
            <a:endParaRPr lang="en-US" altLang="en-US">
              <a:solidFill>
                <a:srgbClr val="FFFFFF"/>
              </a:solidFill>
            </a:endParaRPr>
          </a:p>
        </p:txBody>
      </p:sp>
      <p:sp>
        <p:nvSpPr>
          <p:cNvPr id="15" name="Oval 14"/>
          <p:cNvSpPr/>
          <p:nvPr/>
        </p:nvSpPr>
        <p:spPr>
          <a:xfrm>
            <a:off x="6707188" y="1428750"/>
            <a:ext cx="538162" cy="604838"/>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eaLnBrk="1" hangingPunct="1"/>
            <a:endParaRPr lang="en-US" altLang="en-US">
              <a:solidFill>
                <a:srgbClr val="FFFFFF"/>
              </a:solidFill>
            </a:endParaRPr>
          </a:p>
        </p:txBody>
      </p:sp>
      <p:sp>
        <p:nvSpPr>
          <p:cNvPr id="16" name="TextBox 15"/>
          <p:cNvSpPr txBox="1">
            <a:spLocks noChangeArrowheads="1"/>
          </p:cNvSpPr>
          <p:nvPr/>
        </p:nvSpPr>
        <p:spPr bwMode="auto">
          <a:xfrm>
            <a:off x="4886325" y="1454150"/>
            <a:ext cx="3095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itchFamily="34" charset="0"/>
              <a:buChar char="•"/>
              <a:defRPr sz="2800">
                <a:solidFill>
                  <a:schemeClr val="tx1"/>
                </a:solidFill>
                <a:latin typeface="Calibri" pitchFamily="34" charset="0"/>
              </a:defRPr>
            </a:lvl1pPr>
            <a:lvl2pPr marL="742950" indent="-285750">
              <a:lnSpc>
                <a:spcPct val="90000"/>
              </a:lnSpc>
              <a:spcBef>
                <a:spcPts val="500"/>
              </a:spcBef>
              <a:buFont typeface="Arial" pitchFamily="34" charset="0"/>
              <a:buChar char="•"/>
              <a:defRPr sz="2400">
                <a:solidFill>
                  <a:schemeClr val="tx1"/>
                </a:solidFill>
                <a:latin typeface="Calibri" pitchFamily="34" charset="0"/>
              </a:defRPr>
            </a:lvl2pPr>
            <a:lvl3pPr marL="1143000" indent="-228600">
              <a:lnSpc>
                <a:spcPct val="90000"/>
              </a:lnSpc>
              <a:spcBef>
                <a:spcPts val="500"/>
              </a:spcBef>
              <a:buFont typeface="Arial" pitchFamily="34" charset="0"/>
              <a:buChar char="•"/>
              <a:defRPr sz="2000">
                <a:solidFill>
                  <a:schemeClr val="tx1"/>
                </a:solidFill>
                <a:latin typeface="Calibri" pitchFamily="34" charset="0"/>
              </a:defRPr>
            </a:lvl3pPr>
            <a:lvl4pPr marL="1600200" indent="-228600">
              <a:lnSpc>
                <a:spcPct val="90000"/>
              </a:lnSpc>
              <a:spcBef>
                <a:spcPts val="500"/>
              </a:spcBef>
              <a:buFont typeface="Arial" pitchFamily="34" charset="0"/>
              <a:buChar char="•"/>
              <a:defRPr>
                <a:solidFill>
                  <a:schemeClr val="tx1"/>
                </a:solidFill>
                <a:latin typeface="Calibri" pitchFamily="34" charset="0"/>
              </a:defRPr>
            </a:lvl4pPr>
            <a:lvl5pPr marL="2057400" indent="-228600">
              <a:lnSpc>
                <a:spcPct val="90000"/>
              </a:lnSpc>
              <a:spcBef>
                <a:spcPts val="500"/>
              </a:spcBef>
              <a:buFont typeface="Arial" pitchFamily="34"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9pPr>
          </a:lstStyle>
          <a:p>
            <a:pPr eaLnBrk="1" hangingPunct="1">
              <a:lnSpc>
                <a:spcPct val="100000"/>
              </a:lnSpc>
              <a:spcBef>
                <a:spcPct val="0"/>
              </a:spcBef>
              <a:buFontTx/>
              <a:buNone/>
            </a:pPr>
            <a:r>
              <a:rPr lang="en-US" altLang="en-US" sz="2400" b="1">
                <a:solidFill>
                  <a:schemeClr val="bg1"/>
                </a:solidFill>
              </a:rPr>
              <a:t>A</a:t>
            </a:r>
          </a:p>
        </p:txBody>
      </p:sp>
      <p:sp>
        <p:nvSpPr>
          <p:cNvPr id="17" name="TextBox 16"/>
          <p:cNvSpPr txBox="1">
            <a:spLocks noChangeArrowheads="1"/>
          </p:cNvSpPr>
          <p:nvPr/>
        </p:nvSpPr>
        <p:spPr bwMode="auto">
          <a:xfrm>
            <a:off x="5630863" y="1546225"/>
            <a:ext cx="30956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itchFamily="34" charset="0"/>
              <a:buChar char="•"/>
              <a:defRPr sz="2800">
                <a:solidFill>
                  <a:schemeClr val="tx1"/>
                </a:solidFill>
                <a:latin typeface="Calibri" pitchFamily="34" charset="0"/>
              </a:defRPr>
            </a:lvl1pPr>
            <a:lvl2pPr marL="742950" indent="-285750">
              <a:lnSpc>
                <a:spcPct val="90000"/>
              </a:lnSpc>
              <a:spcBef>
                <a:spcPts val="500"/>
              </a:spcBef>
              <a:buFont typeface="Arial" pitchFamily="34" charset="0"/>
              <a:buChar char="•"/>
              <a:defRPr sz="2400">
                <a:solidFill>
                  <a:schemeClr val="tx1"/>
                </a:solidFill>
                <a:latin typeface="Calibri" pitchFamily="34" charset="0"/>
              </a:defRPr>
            </a:lvl2pPr>
            <a:lvl3pPr marL="1143000" indent="-228600">
              <a:lnSpc>
                <a:spcPct val="90000"/>
              </a:lnSpc>
              <a:spcBef>
                <a:spcPts val="500"/>
              </a:spcBef>
              <a:buFont typeface="Arial" pitchFamily="34" charset="0"/>
              <a:buChar char="•"/>
              <a:defRPr sz="2000">
                <a:solidFill>
                  <a:schemeClr val="tx1"/>
                </a:solidFill>
                <a:latin typeface="Calibri" pitchFamily="34" charset="0"/>
              </a:defRPr>
            </a:lvl3pPr>
            <a:lvl4pPr marL="1600200" indent="-228600">
              <a:lnSpc>
                <a:spcPct val="90000"/>
              </a:lnSpc>
              <a:spcBef>
                <a:spcPts val="500"/>
              </a:spcBef>
              <a:buFont typeface="Arial" pitchFamily="34" charset="0"/>
              <a:buChar char="•"/>
              <a:defRPr>
                <a:solidFill>
                  <a:schemeClr val="tx1"/>
                </a:solidFill>
                <a:latin typeface="Calibri" pitchFamily="34" charset="0"/>
              </a:defRPr>
            </a:lvl4pPr>
            <a:lvl5pPr marL="2057400" indent="-228600">
              <a:lnSpc>
                <a:spcPct val="90000"/>
              </a:lnSpc>
              <a:spcBef>
                <a:spcPts val="500"/>
              </a:spcBef>
              <a:buFont typeface="Arial" pitchFamily="34"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9pPr>
          </a:lstStyle>
          <a:p>
            <a:pPr eaLnBrk="1" hangingPunct="1">
              <a:lnSpc>
                <a:spcPct val="100000"/>
              </a:lnSpc>
              <a:spcBef>
                <a:spcPct val="0"/>
              </a:spcBef>
              <a:buFontTx/>
              <a:buNone/>
            </a:pPr>
            <a:r>
              <a:rPr lang="en-US" altLang="en-US" sz="1800" b="1">
                <a:solidFill>
                  <a:schemeClr val="bg1"/>
                </a:solidFill>
              </a:rPr>
              <a:t>P</a:t>
            </a:r>
          </a:p>
        </p:txBody>
      </p:sp>
      <p:sp>
        <p:nvSpPr>
          <p:cNvPr id="18" name="TextBox 17"/>
          <p:cNvSpPr txBox="1">
            <a:spLocks noChangeArrowheads="1"/>
          </p:cNvSpPr>
          <p:nvPr/>
        </p:nvSpPr>
        <p:spPr bwMode="auto">
          <a:xfrm>
            <a:off x="6226175" y="1546225"/>
            <a:ext cx="3095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itchFamily="34" charset="0"/>
              <a:buChar char="•"/>
              <a:defRPr sz="2800">
                <a:solidFill>
                  <a:schemeClr val="tx1"/>
                </a:solidFill>
                <a:latin typeface="Calibri" pitchFamily="34" charset="0"/>
              </a:defRPr>
            </a:lvl1pPr>
            <a:lvl2pPr marL="742950" indent="-285750">
              <a:lnSpc>
                <a:spcPct val="90000"/>
              </a:lnSpc>
              <a:spcBef>
                <a:spcPts val="500"/>
              </a:spcBef>
              <a:buFont typeface="Arial" pitchFamily="34" charset="0"/>
              <a:buChar char="•"/>
              <a:defRPr sz="2400">
                <a:solidFill>
                  <a:schemeClr val="tx1"/>
                </a:solidFill>
                <a:latin typeface="Calibri" pitchFamily="34" charset="0"/>
              </a:defRPr>
            </a:lvl2pPr>
            <a:lvl3pPr marL="1143000" indent="-228600">
              <a:lnSpc>
                <a:spcPct val="90000"/>
              </a:lnSpc>
              <a:spcBef>
                <a:spcPts val="500"/>
              </a:spcBef>
              <a:buFont typeface="Arial" pitchFamily="34" charset="0"/>
              <a:buChar char="•"/>
              <a:defRPr sz="2000">
                <a:solidFill>
                  <a:schemeClr val="tx1"/>
                </a:solidFill>
                <a:latin typeface="Calibri" pitchFamily="34" charset="0"/>
              </a:defRPr>
            </a:lvl3pPr>
            <a:lvl4pPr marL="1600200" indent="-228600">
              <a:lnSpc>
                <a:spcPct val="90000"/>
              </a:lnSpc>
              <a:spcBef>
                <a:spcPts val="500"/>
              </a:spcBef>
              <a:buFont typeface="Arial" pitchFamily="34" charset="0"/>
              <a:buChar char="•"/>
              <a:defRPr>
                <a:solidFill>
                  <a:schemeClr val="tx1"/>
                </a:solidFill>
                <a:latin typeface="Calibri" pitchFamily="34" charset="0"/>
              </a:defRPr>
            </a:lvl4pPr>
            <a:lvl5pPr marL="2057400" indent="-228600">
              <a:lnSpc>
                <a:spcPct val="90000"/>
              </a:lnSpc>
              <a:spcBef>
                <a:spcPts val="500"/>
              </a:spcBef>
              <a:buFont typeface="Arial" pitchFamily="34"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9pPr>
          </a:lstStyle>
          <a:p>
            <a:pPr eaLnBrk="1" hangingPunct="1">
              <a:lnSpc>
                <a:spcPct val="100000"/>
              </a:lnSpc>
              <a:spcBef>
                <a:spcPct val="0"/>
              </a:spcBef>
              <a:buFontTx/>
              <a:buNone/>
            </a:pPr>
            <a:r>
              <a:rPr lang="en-US" altLang="en-US" sz="1800" b="1">
                <a:solidFill>
                  <a:schemeClr val="bg1"/>
                </a:solidFill>
              </a:rPr>
              <a:t>P</a:t>
            </a:r>
          </a:p>
        </p:txBody>
      </p:sp>
      <p:sp>
        <p:nvSpPr>
          <p:cNvPr id="19" name="TextBox 18"/>
          <p:cNvSpPr txBox="1">
            <a:spLocks noChangeArrowheads="1"/>
          </p:cNvSpPr>
          <p:nvPr/>
        </p:nvSpPr>
        <p:spPr bwMode="auto">
          <a:xfrm>
            <a:off x="6821488" y="1546225"/>
            <a:ext cx="30956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itchFamily="34" charset="0"/>
              <a:buChar char="•"/>
              <a:defRPr sz="2800">
                <a:solidFill>
                  <a:schemeClr val="tx1"/>
                </a:solidFill>
                <a:latin typeface="Calibri" pitchFamily="34" charset="0"/>
              </a:defRPr>
            </a:lvl1pPr>
            <a:lvl2pPr marL="742950" indent="-285750">
              <a:lnSpc>
                <a:spcPct val="90000"/>
              </a:lnSpc>
              <a:spcBef>
                <a:spcPts val="500"/>
              </a:spcBef>
              <a:buFont typeface="Arial" pitchFamily="34" charset="0"/>
              <a:buChar char="•"/>
              <a:defRPr sz="2400">
                <a:solidFill>
                  <a:schemeClr val="tx1"/>
                </a:solidFill>
                <a:latin typeface="Calibri" pitchFamily="34" charset="0"/>
              </a:defRPr>
            </a:lvl2pPr>
            <a:lvl3pPr marL="1143000" indent="-228600">
              <a:lnSpc>
                <a:spcPct val="90000"/>
              </a:lnSpc>
              <a:spcBef>
                <a:spcPts val="500"/>
              </a:spcBef>
              <a:buFont typeface="Arial" pitchFamily="34" charset="0"/>
              <a:buChar char="•"/>
              <a:defRPr sz="2000">
                <a:solidFill>
                  <a:schemeClr val="tx1"/>
                </a:solidFill>
                <a:latin typeface="Calibri" pitchFamily="34" charset="0"/>
              </a:defRPr>
            </a:lvl3pPr>
            <a:lvl4pPr marL="1600200" indent="-228600">
              <a:lnSpc>
                <a:spcPct val="90000"/>
              </a:lnSpc>
              <a:spcBef>
                <a:spcPts val="500"/>
              </a:spcBef>
              <a:buFont typeface="Arial" pitchFamily="34" charset="0"/>
              <a:buChar char="•"/>
              <a:defRPr>
                <a:solidFill>
                  <a:schemeClr val="tx1"/>
                </a:solidFill>
                <a:latin typeface="Calibri" pitchFamily="34" charset="0"/>
              </a:defRPr>
            </a:lvl4pPr>
            <a:lvl5pPr marL="2057400" indent="-228600">
              <a:lnSpc>
                <a:spcPct val="90000"/>
              </a:lnSpc>
              <a:spcBef>
                <a:spcPts val="500"/>
              </a:spcBef>
              <a:buFont typeface="Arial" pitchFamily="34"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9pPr>
          </a:lstStyle>
          <a:p>
            <a:pPr eaLnBrk="1" hangingPunct="1">
              <a:lnSpc>
                <a:spcPct val="100000"/>
              </a:lnSpc>
              <a:spcBef>
                <a:spcPct val="0"/>
              </a:spcBef>
              <a:buFontTx/>
              <a:buNone/>
            </a:pPr>
            <a:r>
              <a:rPr lang="en-US" altLang="en-US" sz="1800" b="1">
                <a:solidFill>
                  <a:schemeClr val="bg1"/>
                </a:solidFill>
              </a:rPr>
              <a:t>P</a:t>
            </a:r>
          </a:p>
        </p:txBody>
      </p:sp>
      <p:cxnSp>
        <p:nvCxnSpPr>
          <p:cNvPr id="20" name="Straight Connector 19"/>
          <p:cNvCxnSpPr/>
          <p:nvPr/>
        </p:nvCxnSpPr>
        <p:spPr>
          <a:xfrm>
            <a:off x="5457825" y="1685925"/>
            <a:ext cx="58738" cy="4445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6054725" y="1731963"/>
            <a:ext cx="57150" cy="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6650038" y="1730375"/>
            <a:ext cx="57150" cy="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sp>
        <p:nvSpPr>
          <p:cNvPr id="23" name="Oval 22"/>
          <p:cNvSpPr/>
          <p:nvPr/>
        </p:nvSpPr>
        <p:spPr>
          <a:xfrm>
            <a:off x="4087813" y="2984500"/>
            <a:ext cx="538162" cy="582613"/>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eaLnBrk="1" hangingPunct="1"/>
            <a:endParaRPr lang="en-US" altLang="en-US">
              <a:solidFill>
                <a:srgbClr val="FFFFFF"/>
              </a:solidFill>
            </a:endParaRPr>
          </a:p>
        </p:txBody>
      </p:sp>
      <p:sp>
        <p:nvSpPr>
          <p:cNvPr id="24" name="TextBox 23"/>
          <p:cNvSpPr txBox="1">
            <a:spLocks noChangeArrowheads="1"/>
          </p:cNvSpPr>
          <p:nvPr/>
        </p:nvSpPr>
        <p:spPr bwMode="auto">
          <a:xfrm>
            <a:off x="4202113" y="3103563"/>
            <a:ext cx="30956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itchFamily="34" charset="0"/>
              <a:buChar char="•"/>
              <a:defRPr sz="2800">
                <a:solidFill>
                  <a:schemeClr val="tx1"/>
                </a:solidFill>
                <a:latin typeface="Calibri" pitchFamily="34" charset="0"/>
              </a:defRPr>
            </a:lvl1pPr>
            <a:lvl2pPr marL="742950" indent="-285750">
              <a:lnSpc>
                <a:spcPct val="90000"/>
              </a:lnSpc>
              <a:spcBef>
                <a:spcPts val="500"/>
              </a:spcBef>
              <a:buFont typeface="Arial" pitchFamily="34" charset="0"/>
              <a:buChar char="•"/>
              <a:defRPr sz="2400">
                <a:solidFill>
                  <a:schemeClr val="tx1"/>
                </a:solidFill>
                <a:latin typeface="Calibri" pitchFamily="34" charset="0"/>
              </a:defRPr>
            </a:lvl2pPr>
            <a:lvl3pPr marL="1143000" indent="-228600">
              <a:lnSpc>
                <a:spcPct val="90000"/>
              </a:lnSpc>
              <a:spcBef>
                <a:spcPts val="500"/>
              </a:spcBef>
              <a:buFont typeface="Arial" pitchFamily="34" charset="0"/>
              <a:buChar char="•"/>
              <a:defRPr sz="2000">
                <a:solidFill>
                  <a:schemeClr val="tx1"/>
                </a:solidFill>
                <a:latin typeface="Calibri" pitchFamily="34" charset="0"/>
              </a:defRPr>
            </a:lvl3pPr>
            <a:lvl4pPr marL="1600200" indent="-228600">
              <a:lnSpc>
                <a:spcPct val="90000"/>
              </a:lnSpc>
              <a:spcBef>
                <a:spcPts val="500"/>
              </a:spcBef>
              <a:buFont typeface="Arial" pitchFamily="34" charset="0"/>
              <a:buChar char="•"/>
              <a:defRPr>
                <a:solidFill>
                  <a:schemeClr val="tx1"/>
                </a:solidFill>
                <a:latin typeface="Calibri" pitchFamily="34" charset="0"/>
              </a:defRPr>
            </a:lvl4pPr>
            <a:lvl5pPr marL="2057400" indent="-228600">
              <a:lnSpc>
                <a:spcPct val="90000"/>
              </a:lnSpc>
              <a:spcBef>
                <a:spcPts val="500"/>
              </a:spcBef>
              <a:buFont typeface="Arial" pitchFamily="34"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9pPr>
          </a:lstStyle>
          <a:p>
            <a:pPr eaLnBrk="1" hangingPunct="1">
              <a:lnSpc>
                <a:spcPct val="100000"/>
              </a:lnSpc>
              <a:spcBef>
                <a:spcPct val="0"/>
              </a:spcBef>
              <a:buFontTx/>
              <a:buNone/>
            </a:pPr>
            <a:r>
              <a:rPr lang="en-US" altLang="en-US" sz="1800" b="1">
                <a:solidFill>
                  <a:schemeClr val="bg1"/>
                </a:solidFill>
              </a:rPr>
              <a:t>P</a:t>
            </a:r>
          </a:p>
        </p:txBody>
      </p:sp>
      <p:sp>
        <p:nvSpPr>
          <p:cNvPr id="25" name="TextBox 24"/>
          <p:cNvSpPr txBox="1">
            <a:spLocks noChangeArrowheads="1"/>
          </p:cNvSpPr>
          <p:nvPr/>
        </p:nvSpPr>
        <p:spPr bwMode="auto">
          <a:xfrm>
            <a:off x="3054350" y="2605088"/>
            <a:ext cx="630238" cy="4000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itchFamily="34" charset="0"/>
              <a:buChar char="•"/>
              <a:defRPr sz="2800">
                <a:solidFill>
                  <a:schemeClr val="tx1"/>
                </a:solidFill>
                <a:latin typeface="Calibri" pitchFamily="34" charset="0"/>
              </a:defRPr>
            </a:lvl1pPr>
            <a:lvl2pPr marL="742950" indent="-285750">
              <a:lnSpc>
                <a:spcPct val="90000"/>
              </a:lnSpc>
              <a:spcBef>
                <a:spcPts val="500"/>
              </a:spcBef>
              <a:buFont typeface="Arial" pitchFamily="34" charset="0"/>
              <a:buChar char="•"/>
              <a:defRPr sz="2400">
                <a:solidFill>
                  <a:schemeClr val="tx1"/>
                </a:solidFill>
                <a:latin typeface="Calibri" pitchFamily="34" charset="0"/>
              </a:defRPr>
            </a:lvl2pPr>
            <a:lvl3pPr marL="1143000" indent="-228600">
              <a:lnSpc>
                <a:spcPct val="90000"/>
              </a:lnSpc>
              <a:spcBef>
                <a:spcPts val="500"/>
              </a:spcBef>
              <a:buFont typeface="Arial" pitchFamily="34" charset="0"/>
              <a:buChar char="•"/>
              <a:defRPr sz="2000">
                <a:solidFill>
                  <a:schemeClr val="tx1"/>
                </a:solidFill>
                <a:latin typeface="Calibri" pitchFamily="34" charset="0"/>
              </a:defRPr>
            </a:lvl3pPr>
            <a:lvl4pPr marL="1600200" indent="-228600">
              <a:lnSpc>
                <a:spcPct val="90000"/>
              </a:lnSpc>
              <a:spcBef>
                <a:spcPts val="500"/>
              </a:spcBef>
              <a:buFont typeface="Arial" pitchFamily="34" charset="0"/>
              <a:buChar char="•"/>
              <a:defRPr>
                <a:solidFill>
                  <a:schemeClr val="tx1"/>
                </a:solidFill>
                <a:latin typeface="Calibri" pitchFamily="34" charset="0"/>
              </a:defRPr>
            </a:lvl4pPr>
            <a:lvl5pPr marL="2057400" indent="-228600">
              <a:lnSpc>
                <a:spcPct val="90000"/>
              </a:lnSpc>
              <a:spcBef>
                <a:spcPts val="500"/>
              </a:spcBef>
              <a:buFont typeface="Arial" pitchFamily="34"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9pPr>
          </a:lstStyle>
          <a:p>
            <a:pPr eaLnBrk="1" hangingPunct="1">
              <a:lnSpc>
                <a:spcPct val="100000"/>
              </a:lnSpc>
              <a:spcBef>
                <a:spcPct val="0"/>
              </a:spcBef>
              <a:buFontTx/>
              <a:buNone/>
            </a:pPr>
            <a:r>
              <a:rPr lang="en-US" altLang="en-US" sz="2000">
                <a:solidFill>
                  <a:srgbClr val="7030A0"/>
                </a:solidFill>
              </a:rPr>
              <a:t>ADP</a:t>
            </a:r>
          </a:p>
        </p:txBody>
      </p:sp>
      <p:sp>
        <p:nvSpPr>
          <p:cNvPr id="26" name="TextBox 25"/>
          <p:cNvSpPr txBox="1">
            <a:spLocks noChangeArrowheads="1"/>
          </p:cNvSpPr>
          <p:nvPr/>
        </p:nvSpPr>
        <p:spPr bwMode="auto">
          <a:xfrm>
            <a:off x="3060700" y="2603500"/>
            <a:ext cx="630238" cy="4000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itchFamily="34" charset="0"/>
              <a:buChar char="•"/>
              <a:defRPr sz="2800">
                <a:solidFill>
                  <a:schemeClr val="tx1"/>
                </a:solidFill>
                <a:latin typeface="Calibri" pitchFamily="34" charset="0"/>
              </a:defRPr>
            </a:lvl1pPr>
            <a:lvl2pPr marL="742950" indent="-285750">
              <a:lnSpc>
                <a:spcPct val="90000"/>
              </a:lnSpc>
              <a:spcBef>
                <a:spcPts val="500"/>
              </a:spcBef>
              <a:buFont typeface="Arial" pitchFamily="34" charset="0"/>
              <a:buChar char="•"/>
              <a:defRPr sz="2400">
                <a:solidFill>
                  <a:schemeClr val="tx1"/>
                </a:solidFill>
                <a:latin typeface="Calibri" pitchFamily="34" charset="0"/>
              </a:defRPr>
            </a:lvl2pPr>
            <a:lvl3pPr marL="1143000" indent="-228600">
              <a:lnSpc>
                <a:spcPct val="90000"/>
              </a:lnSpc>
              <a:spcBef>
                <a:spcPts val="500"/>
              </a:spcBef>
              <a:buFont typeface="Arial" pitchFamily="34" charset="0"/>
              <a:buChar char="•"/>
              <a:defRPr sz="2000">
                <a:solidFill>
                  <a:schemeClr val="tx1"/>
                </a:solidFill>
                <a:latin typeface="Calibri" pitchFamily="34" charset="0"/>
              </a:defRPr>
            </a:lvl3pPr>
            <a:lvl4pPr marL="1600200" indent="-228600">
              <a:lnSpc>
                <a:spcPct val="90000"/>
              </a:lnSpc>
              <a:spcBef>
                <a:spcPts val="500"/>
              </a:spcBef>
              <a:buFont typeface="Arial" pitchFamily="34" charset="0"/>
              <a:buChar char="•"/>
              <a:defRPr>
                <a:solidFill>
                  <a:schemeClr val="tx1"/>
                </a:solidFill>
                <a:latin typeface="Calibri" pitchFamily="34" charset="0"/>
              </a:defRPr>
            </a:lvl4pPr>
            <a:lvl5pPr marL="2057400" indent="-228600">
              <a:lnSpc>
                <a:spcPct val="90000"/>
              </a:lnSpc>
              <a:spcBef>
                <a:spcPts val="500"/>
              </a:spcBef>
              <a:buFont typeface="Arial" pitchFamily="34"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9pPr>
          </a:lstStyle>
          <a:p>
            <a:pPr eaLnBrk="1" hangingPunct="1">
              <a:lnSpc>
                <a:spcPct val="100000"/>
              </a:lnSpc>
              <a:spcBef>
                <a:spcPct val="0"/>
              </a:spcBef>
              <a:buFontTx/>
              <a:buNone/>
            </a:pPr>
            <a:r>
              <a:rPr lang="en-US" altLang="en-US" sz="2000">
                <a:solidFill>
                  <a:srgbClr val="FF0000"/>
                </a:solidFill>
              </a:rPr>
              <a:t>ATP</a:t>
            </a:r>
          </a:p>
        </p:txBody>
      </p:sp>
      <p:cxnSp>
        <p:nvCxnSpPr>
          <p:cNvPr id="29" name="Curved Connector 28"/>
          <p:cNvCxnSpPr/>
          <p:nvPr/>
        </p:nvCxnSpPr>
        <p:spPr>
          <a:xfrm flipV="1">
            <a:off x="3962400" y="2308225"/>
            <a:ext cx="549275" cy="484188"/>
          </a:xfrm>
          <a:prstGeom prst="curvedConnector3">
            <a:avLst>
              <a:gd name="adj1" fmla="val 50000"/>
            </a:avLst>
          </a:prstGeom>
          <a:ln w="95250">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34" name="TextBox 33"/>
          <p:cNvSpPr txBox="1">
            <a:spLocks noRot="1" noChangeAspect="1" noMove="1" noResize="1" noEditPoints="1" noAdjustHandles="1" noChangeArrowheads="1" noChangeShapeType="1" noTextEdit="1"/>
          </p:cNvSpPr>
          <p:nvPr/>
        </p:nvSpPr>
        <p:spPr>
          <a:xfrm>
            <a:off x="1282636" y="1449178"/>
            <a:ext cx="1294332" cy="707886"/>
          </a:xfrm>
          <a:prstGeom prst="rect">
            <a:avLst/>
          </a:prstGeom>
          <a:blipFill rotWithShape="0">
            <a:blip r:embed="rId9"/>
            <a:stretch>
              <a:fillRect/>
            </a:stretch>
          </a:blipFill>
          <a:effectLst/>
        </p:spPr>
        <p:txBody>
          <a:bodyPr/>
          <a:lstStyle/>
          <a:p>
            <a:pPr>
              <a:defRPr/>
            </a:pPr>
            <a:r>
              <a:rPr lang="en-US">
                <a:noFill/>
                <a:latin typeface="Calibri" charset="0"/>
              </a:rPr>
              <a:t> </a:t>
            </a:r>
          </a:p>
        </p:txBody>
      </p:sp>
      <p:sp>
        <p:nvSpPr>
          <p:cNvPr id="40985" name="TextBox 35"/>
          <p:cNvSpPr txBox="1">
            <a:spLocks noChangeArrowheads="1"/>
          </p:cNvSpPr>
          <p:nvPr/>
        </p:nvSpPr>
        <p:spPr bwMode="auto">
          <a:xfrm>
            <a:off x="7688263" y="2328863"/>
            <a:ext cx="3665537"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itchFamily="34" charset="0"/>
              <a:buChar char="•"/>
              <a:defRPr sz="2800">
                <a:solidFill>
                  <a:schemeClr val="tx1"/>
                </a:solidFill>
                <a:latin typeface="Calibri" pitchFamily="34" charset="0"/>
              </a:defRPr>
            </a:lvl1pPr>
            <a:lvl2pPr marL="742950" indent="-285750">
              <a:lnSpc>
                <a:spcPct val="90000"/>
              </a:lnSpc>
              <a:spcBef>
                <a:spcPts val="500"/>
              </a:spcBef>
              <a:buFont typeface="Arial" pitchFamily="34" charset="0"/>
              <a:buChar char="•"/>
              <a:defRPr sz="2400">
                <a:solidFill>
                  <a:schemeClr val="tx1"/>
                </a:solidFill>
                <a:latin typeface="Calibri" pitchFamily="34" charset="0"/>
              </a:defRPr>
            </a:lvl2pPr>
            <a:lvl3pPr marL="1143000" indent="-228600">
              <a:lnSpc>
                <a:spcPct val="90000"/>
              </a:lnSpc>
              <a:spcBef>
                <a:spcPts val="500"/>
              </a:spcBef>
              <a:buFont typeface="Arial" pitchFamily="34" charset="0"/>
              <a:buChar char="•"/>
              <a:defRPr sz="2000">
                <a:solidFill>
                  <a:schemeClr val="tx1"/>
                </a:solidFill>
                <a:latin typeface="Calibri" pitchFamily="34" charset="0"/>
              </a:defRPr>
            </a:lvl3pPr>
            <a:lvl4pPr marL="1600200" indent="-228600">
              <a:lnSpc>
                <a:spcPct val="90000"/>
              </a:lnSpc>
              <a:spcBef>
                <a:spcPts val="500"/>
              </a:spcBef>
              <a:buFont typeface="Arial" pitchFamily="34" charset="0"/>
              <a:buChar char="•"/>
              <a:defRPr>
                <a:solidFill>
                  <a:schemeClr val="tx1"/>
                </a:solidFill>
                <a:latin typeface="Calibri" pitchFamily="34" charset="0"/>
              </a:defRPr>
            </a:lvl4pPr>
            <a:lvl5pPr marL="2057400" indent="-228600">
              <a:lnSpc>
                <a:spcPct val="90000"/>
              </a:lnSpc>
              <a:spcBef>
                <a:spcPts val="500"/>
              </a:spcBef>
              <a:buFont typeface="Arial" pitchFamily="34"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9pPr>
          </a:lstStyle>
          <a:p>
            <a:pPr eaLnBrk="1" hangingPunct="1">
              <a:lnSpc>
                <a:spcPct val="100000"/>
              </a:lnSpc>
              <a:spcBef>
                <a:spcPct val="0"/>
              </a:spcBef>
              <a:buFontTx/>
              <a:buNone/>
            </a:pPr>
            <a:r>
              <a:rPr lang="en-US" altLang="en-US" sz="2400"/>
              <a:t>ATP Synthase uses the hydrogen ion concentration gradient across the inner mitochondrial membrane to “crunch” together ADP and P to generate ATP.</a:t>
            </a:r>
          </a:p>
        </p:txBody>
      </p:sp>
      <p:sp>
        <p:nvSpPr>
          <p:cNvPr id="37" name="Curved Down Arrow 36"/>
          <p:cNvSpPr/>
          <p:nvPr/>
        </p:nvSpPr>
        <p:spPr>
          <a:xfrm>
            <a:off x="8156575" y="161925"/>
            <a:ext cx="1889125" cy="869950"/>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eaLnBrk="1" hangingPunct="1"/>
            <a:endParaRPr lang="en-US" altLang="en-US"/>
          </a:p>
        </p:txBody>
      </p:sp>
      <p:sp>
        <p:nvSpPr>
          <p:cNvPr id="38" name="Explosion 2 37"/>
          <p:cNvSpPr/>
          <p:nvPr/>
        </p:nvSpPr>
        <p:spPr>
          <a:xfrm>
            <a:off x="6364288" y="-61913"/>
            <a:ext cx="1890712" cy="1595438"/>
          </a:xfrm>
          <a:prstGeom prst="irregularSeal2">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eaLnBrk="1" hangingPunct="1"/>
            <a:endParaRPr lang="en-US" altLang="en-US">
              <a:solidFill>
                <a:srgbClr val="FFFFFF"/>
              </a:solidFill>
            </a:endParaRPr>
          </a:p>
        </p:txBody>
      </p:sp>
      <p:sp>
        <p:nvSpPr>
          <p:cNvPr id="39" name="TextBox 38"/>
          <p:cNvSpPr txBox="1">
            <a:spLocks noChangeArrowheads="1"/>
          </p:cNvSpPr>
          <p:nvPr/>
        </p:nvSpPr>
        <p:spPr bwMode="auto">
          <a:xfrm>
            <a:off x="6772275" y="596900"/>
            <a:ext cx="10747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itchFamily="34" charset="0"/>
              <a:buChar char="•"/>
              <a:defRPr sz="2800">
                <a:solidFill>
                  <a:schemeClr val="tx1"/>
                </a:solidFill>
                <a:latin typeface="Calibri" pitchFamily="34" charset="0"/>
              </a:defRPr>
            </a:lvl1pPr>
            <a:lvl2pPr marL="742950" indent="-285750">
              <a:lnSpc>
                <a:spcPct val="90000"/>
              </a:lnSpc>
              <a:spcBef>
                <a:spcPts val="500"/>
              </a:spcBef>
              <a:buFont typeface="Arial" pitchFamily="34" charset="0"/>
              <a:buChar char="•"/>
              <a:defRPr sz="2400">
                <a:solidFill>
                  <a:schemeClr val="tx1"/>
                </a:solidFill>
                <a:latin typeface="Calibri" pitchFamily="34" charset="0"/>
              </a:defRPr>
            </a:lvl2pPr>
            <a:lvl3pPr marL="1143000" indent="-228600">
              <a:lnSpc>
                <a:spcPct val="90000"/>
              </a:lnSpc>
              <a:spcBef>
                <a:spcPts val="500"/>
              </a:spcBef>
              <a:buFont typeface="Arial" pitchFamily="34" charset="0"/>
              <a:buChar char="•"/>
              <a:defRPr sz="2000">
                <a:solidFill>
                  <a:schemeClr val="tx1"/>
                </a:solidFill>
                <a:latin typeface="Calibri" pitchFamily="34" charset="0"/>
              </a:defRPr>
            </a:lvl3pPr>
            <a:lvl4pPr marL="1600200" indent="-228600">
              <a:lnSpc>
                <a:spcPct val="90000"/>
              </a:lnSpc>
              <a:spcBef>
                <a:spcPts val="500"/>
              </a:spcBef>
              <a:buFont typeface="Arial" pitchFamily="34" charset="0"/>
              <a:buChar char="•"/>
              <a:defRPr>
                <a:solidFill>
                  <a:schemeClr val="tx1"/>
                </a:solidFill>
                <a:latin typeface="Calibri" pitchFamily="34" charset="0"/>
              </a:defRPr>
            </a:lvl4pPr>
            <a:lvl5pPr marL="2057400" indent="-228600">
              <a:lnSpc>
                <a:spcPct val="90000"/>
              </a:lnSpc>
              <a:spcBef>
                <a:spcPts val="500"/>
              </a:spcBef>
              <a:buFont typeface="Arial" pitchFamily="34"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9pPr>
          </a:lstStyle>
          <a:p>
            <a:pPr eaLnBrk="1" hangingPunct="1">
              <a:lnSpc>
                <a:spcPct val="100000"/>
              </a:lnSpc>
              <a:spcBef>
                <a:spcPct val="0"/>
              </a:spcBef>
              <a:buFontTx/>
              <a:buNone/>
            </a:pPr>
            <a:r>
              <a:rPr lang="en-US" altLang="en-US" sz="1800"/>
              <a:t>ENERGY!</a:t>
            </a:r>
          </a:p>
        </p:txBody>
      </p:sp>
      <p:sp>
        <p:nvSpPr>
          <p:cNvPr id="40" name="TextBox 39"/>
          <p:cNvSpPr txBox="1">
            <a:spLocks noChangeArrowheads="1"/>
          </p:cNvSpPr>
          <p:nvPr/>
        </p:nvSpPr>
        <p:spPr bwMode="auto">
          <a:xfrm>
            <a:off x="10180638" y="474663"/>
            <a:ext cx="2984500"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itchFamily="34" charset="0"/>
              <a:buChar char="•"/>
              <a:defRPr sz="2800">
                <a:solidFill>
                  <a:schemeClr val="tx1"/>
                </a:solidFill>
                <a:latin typeface="Calibri" pitchFamily="34" charset="0"/>
              </a:defRPr>
            </a:lvl1pPr>
            <a:lvl2pPr marL="742950" indent="-285750">
              <a:lnSpc>
                <a:spcPct val="90000"/>
              </a:lnSpc>
              <a:spcBef>
                <a:spcPts val="500"/>
              </a:spcBef>
              <a:buFont typeface="Arial" pitchFamily="34" charset="0"/>
              <a:buChar char="•"/>
              <a:defRPr sz="2400">
                <a:solidFill>
                  <a:schemeClr val="tx1"/>
                </a:solidFill>
                <a:latin typeface="Calibri" pitchFamily="34" charset="0"/>
              </a:defRPr>
            </a:lvl2pPr>
            <a:lvl3pPr marL="1143000" indent="-228600">
              <a:lnSpc>
                <a:spcPct val="90000"/>
              </a:lnSpc>
              <a:spcBef>
                <a:spcPts val="500"/>
              </a:spcBef>
              <a:buFont typeface="Arial" pitchFamily="34" charset="0"/>
              <a:buChar char="•"/>
              <a:defRPr sz="2000">
                <a:solidFill>
                  <a:schemeClr val="tx1"/>
                </a:solidFill>
                <a:latin typeface="Calibri" pitchFamily="34" charset="0"/>
              </a:defRPr>
            </a:lvl3pPr>
            <a:lvl4pPr marL="1600200" indent="-228600">
              <a:lnSpc>
                <a:spcPct val="90000"/>
              </a:lnSpc>
              <a:spcBef>
                <a:spcPts val="500"/>
              </a:spcBef>
              <a:buFont typeface="Arial" pitchFamily="34" charset="0"/>
              <a:buChar char="•"/>
              <a:defRPr>
                <a:solidFill>
                  <a:schemeClr val="tx1"/>
                </a:solidFill>
                <a:latin typeface="Calibri" pitchFamily="34" charset="0"/>
              </a:defRPr>
            </a:lvl4pPr>
            <a:lvl5pPr marL="2057400" indent="-228600">
              <a:lnSpc>
                <a:spcPct val="90000"/>
              </a:lnSpc>
              <a:spcBef>
                <a:spcPts val="500"/>
              </a:spcBef>
              <a:buFont typeface="Arial" pitchFamily="34"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9pPr>
          </a:lstStyle>
          <a:p>
            <a:pPr eaLnBrk="1" hangingPunct="1">
              <a:lnSpc>
                <a:spcPct val="100000"/>
              </a:lnSpc>
              <a:spcBef>
                <a:spcPct val="0"/>
              </a:spcBef>
              <a:buFontTx/>
              <a:buNone/>
            </a:pPr>
            <a:r>
              <a:rPr lang="en-US" altLang="en-US" sz="1800"/>
              <a:t>Heart Beats</a:t>
            </a:r>
          </a:p>
          <a:p>
            <a:pPr eaLnBrk="1" hangingPunct="1">
              <a:lnSpc>
                <a:spcPct val="100000"/>
              </a:lnSpc>
              <a:spcBef>
                <a:spcPct val="0"/>
              </a:spcBef>
              <a:buFontTx/>
              <a:buNone/>
            </a:pPr>
            <a:r>
              <a:rPr lang="en-US" altLang="en-US" sz="1800"/>
              <a:t>Digestion</a:t>
            </a:r>
          </a:p>
          <a:p>
            <a:pPr eaLnBrk="1" hangingPunct="1">
              <a:lnSpc>
                <a:spcPct val="100000"/>
              </a:lnSpc>
              <a:spcBef>
                <a:spcPct val="0"/>
              </a:spcBef>
              <a:buFontTx/>
              <a:buNone/>
            </a:pPr>
            <a:r>
              <a:rPr lang="en-US" altLang="en-US" sz="1800"/>
              <a:t>Brain Function</a:t>
            </a:r>
          </a:p>
          <a:p>
            <a:pPr eaLnBrk="1" hangingPunct="1">
              <a:lnSpc>
                <a:spcPct val="100000"/>
              </a:lnSpc>
              <a:spcBef>
                <a:spcPct val="0"/>
              </a:spcBef>
              <a:buFontTx/>
              <a:buNone/>
            </a:pPr>
            <a:r>
              <a:rPr lang="en-US" altLang="en-US" sz="1800"/>
              <a:t>Muscle Contraction</a:t>
            </a:r>
          </a:p>
          <a:p>
            <a:pPr eaLnBrk="1" hangingPunct="1">
              <a:lnSpc>
                <a:spcPct val="100000"/>
              </a:lnSpc>
              <a:spcBef>
                <a:spcPct val="0"/>
              </a:spcBef>
              <a:buFontTx/>
              <a:buNone/>
            </a:pPr>
            <a:endParaRPr lang="en-US" altLang="en-US" sz="1800"/>
          </a:p>
          <a:p>
            <a:pPr eaLnBrk="1" hangingPunct="1">
              <a:lnSpc>
                <a:spcPct val="100000"/>
              </a:lnSpc>
              <a:spcBef>
                <a:spcPct val="0"/>
              </a:spcBef>
              <a:buFontTx/>
              <a:buNone/>
            </a:pPr>
            <a:endParaRPr lang="en-US" altLang="en-US" sz="1800"/>
          </a:p>
          <a:p>
            <a:pPr eaLnBrk="1" hangingPunct="1">
              <a:lnSpc>
                <a:spcPct val="100000"/>
              </a:lnSpc>
              <a:spcBef>
                <a:spcPct val="0"/>
              </a:spcBef>
              <a:buFontTx/>
              <a:buNone/>
            </a:pPr>
            <a:endParaRPr lang="en-US" altLang="en-US" sz="1800"/>
          </a:p>
        </p:txBody>
      </p:sp>
      <p:pic>
        <p:nvPicPr>
          <p:cNvPr id="40990" name="Picture 40"/>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9896475" y="6154738"/>
            <a:ext cx="2163763" cy="622300"/>
          </a:xfrm>
          <a:prstGeom prst="rect">
            <a:avLst/>
          </a:prstGeom>
          <a:solidFill>
            <a:schemeClr val="bg1">
              <a:alpha val="7059"/>
            </a:schemeClr>
          </a:solidFill>
          <a:ln>
            <a:noFill/>
          </a:ln>
          <a:extLs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0" presetClass="path" presetSubtype="0" accel="50000" decel="50000" fill="hold" nodeType="clickEffect">
                                  <p:stCondLst>
                                    <p:cond delay="0"/>
                                  </p:stCondLst>
                                  <p:childTnLst>
                                    <p:animMotion origin="layout" path="M 0 0 C -0.00469 -0.00069 -0.00938 -0.00116 -0.01406 -0.00208 C -0.01563 -0.00231 -0.01719 -0.00254 -0.01849 -0.00393 C -0.02018 -0.00602 -0.02279 -0.0118 -0.02279 -0.0118 C -0.02318 -0.01366 -0.02331 -0.01574 -0.02383 -0.01759 C -0.02448 -0.01967 -0.02578 -0.02106 -0.02604 -0.02338 C -0.0263 -0.025 -0.02826 -0.06319 -0.02826 -0.06389 C -0.02735 -0.09004 -0.02774 -0.09143 -0.02604 -0.11227 C -0.02578 -0.11597 -0.02539 -0.11991 -0.025 -0.12384 C -0.02474 -0.12569 -0.02474 -0.12824 -0.02383 -0.12963 C -0.02305 -0.13102 -0.02175 -0.13079 -0.02058 -0.13148 C -0.01992 -0.13287 -0.01927 -0.13426 -0.01849 -0.13541 C -0.01745 -0.1368 -0.01654 -0.13912 -0.01524 -0.13912 C 0.01159 -0.1412 0.03841 -0.14051 0.06523 -0.1412 C 0.06627 -0.14236 0.06732 -0.14398 0.06849 -0.14514 C 0.06953 -0.14583 0.07083 -0.14583 0.07174 -0.14699 C 0.07265 -0.14791 0.07317 -0.14954 0.07396 -0.15092 C 0.07435 -0.15278 0.07448 -0.15486 0.075 -0.15671 C 0.07565 -0.15879 0.07669 -0.16018 0.07721 -0.1625 C 0.08242 -0.1831 0.07656 -0.16666 0.08151 -0.17986 C 0.08398 -0.20116 0.0832 -0.19004 0.08047 -0.22801 C 0.08034 -0.23009 0.07995 -0.23217 0.07942 -0.23403 C 0.0776 -0.24028 0.07461 -0.24444 0.07174 -0.2493 L 0.06849 -0.25509 C 0.06784 -0.25648 0.06719 -0.2581 0.06627 -0.25903 C 0.06523 -0.26041 0.06406 -0.26134 0.06302 -0.26296 C 0.06146 -0.26528 0.06041 -0.26852 0.05872 -0.2706 C 0.05768 -0.27199 0.05651 -0.27315 0.05547 -0.27454 C 0.05469 -0.27569 0.05416 -0.27754 0.05325 -0.27824 C 0.05117 -0.28009 0.04674 -0.28217 0.04674 -0.28217 C 0.0457 -0.28356 0.04479 -0.28541 0.04349 -0.28611 C 0.04049 -0.2875 0.02747 -0.29074 0.02291 -0.2919 C 0.01419 -0.2912 0.00547 -0.29097 -0.00326 -0.29004 C -0.00495 -0.28981 -0.00899 -0.28727 -0.01081 -0.28611 C -0.01615 -0.27199 -0.00964 -0.2868 -0.01628 -0.27824 C -0.01797 -0.27616 -0.02058 -0.2706 -0.02058 -0.2706 C -0.02318 -0.25717 -0.01966 -0.27199 -0.025 -0.26088 C -0.03281 -0.24467 -0.02409 -0.25625 -0.03151 -0.24745 C -0.0319 -0.2456 -0.03229 -0.24375 -0.03255 -0.24166 C -0.03399 -0.22963 -0.03451 -0.2169 -0.03255 -0.20486 C -0.03216 -0.20278 -0.03047 -0.20231 -0.0293 -0.20116 C -0.02774 -0.19676 -0.02539 -0.18981 -0.02279 -0.1875 L -0.01849 -0.18356 C -0.01289 -0.16875 -0.01498 -0.17639 -0.01198 -0.16041 L -0.01081 -0.15463 C -0.0112 -0.15092 -0.01081 -0.14653 -0.01198 -0.14305 C -0.0125 -0.14143 -0.01406 -0.14143 -0.01524 -0.1412 C -0.01836 -0.14028 -0.02175 -0.13981 -0.025 -0.13912 C -0.03008 -0.13981 -0.03516 -0.13958 -0.04024 -0.1412 C -0.04115 -0.14143 -0.04167 -0.14352 -0.04232 -0.14514 C -0.04349 -0.14745 -0.04466 -0.15 -0.04558 -0.15278 C -0.04675 -0.15625 -0.05026 -0.16759 -0.05104 -0.17407 C -0.05156 -0.17778 -0.05183 -0.18171 -0.05209 -0.18565 C -0.05183 -0.20486 -0.05196 -0.2243 -0.05104 -0.24352 C -0.05091 -0.24699 -0.04948 -0.25 -0.04883 -0.25324 C -0.04805 -0.25833 -0.04805 -0.26389 -0.04675 -0.26875 C -0.04401 -0.27824 -0.04505 -0.27361 -0.04349 -0.28217 C -0.04375 -0.29004 -0.04401 -0.29768 -0.04453 -0.30532 C -0.04479 -0.30879 -0.04701 -0.31666 -0.04779 -0.31898 C -0.04909 -0.32291 -0.05065 -0.32662 -0.05209 -0.33055 C -0.05339 -0.33379 -0.05625 -0.34166 -0.05755 -0.34398 C -0.05886 -0.34629 -0.06042 -0.34791 -0.06198 -0.34977 C -0.06263 -0.35185 -0.06315 -0.35393 -0.06406 -0.35555 C -0.07071 -0.36736 -0.06393 -0.34884 -0.07175 -0.36713 C -0.07383 -0.37245 -0.07305 -0.37569 -0.07604 -0.37893 C -0.07709 -0.37986 -0.07826 -0.38009 -0.0793 -0.38079 C -0.08034 -0.38194 -0.08151 -0.3831 -0.08255 -0.38472 C -0.08373 -0.38634 -0.08451 -0.38889 -0.08581 -0.39051 C -0.08685 -0.39166 -0.08802 -0.39143 -0.08906 -0.39236 C -0.09024 -0.39329 -0.09115 -0.39514 -0.09232 -0.39629 C -0.09753 -0.40069 -0.09753 -0.39884 -0.10209 -0.40393 C -0.10365 -0.40555 -0.10495 -0.4081 -0.10651 -0.40972 C -0.10781 -0.41134 -0.10951 -0.41204 -0.11081 -0.41366 C -0.11797 -0.42268 -0.11042 -0.41713 -0.11732 -0.42129 C -0.12318 -0.4368 -0.1155 -0.41805 -0.12279 -0.43102 C -0.1237 -0.43264 -0.12409 -0.43495 -0.125 -0.4368 C -0.12943 -0.44583 -0.1293 -0.44514 -0.13373 -0.45023 C -0.13542 -0.45671 -0.13685 -0.46366 -0.13906 -0.46967 C -0.13985 -0.47153 -0.14063 -0.47338 -0.14128 -0.47546 C -0.14206 -0.47801 -0.14284 -0.48055 -0.14349 -0.4831 C -0.14388 -0.48495 -0.14401 -0.48704 -0.14453 -0.48889 C -0.14505 -0.49097 -0.14597 -0.49282 -0.14675 -0.49467 C -0.14701 -0.49676 -0.1474 -0.49861 -0.14779 -0.50046 C -0.14844 -0.50324 -0.14948 -0.50555 -0.15 -0.50833 C -0.15013 -0.50949 -0.15 -0.51088 -0.15 -0.51204 " pathEditMode="relative" ptsTypes="AAAAAAAAAAAAAAAAAAAAAAAAAAAAAAAAAAAAAAAAAAAAAAAAAAAAAAAAAAAAAAAAAAAAAAAAAAAAAAAAAAAAA">
                                      <p:cBhvr>
                                        <p:cTn id="6" dur="2000" fill="hold"/>
                                        <p:tgtEl>
                                          <p:spTgt spid="8"/>
                                        </p:tgtEl>
                                        <p:attrNameLst>
                                          <p:attrName>ppt_x</p:attrName>
                                          <p:attrName>ppt_y</p:attrName>
                                        </p:attrNameLst>
                                      </p:cBhvr>
                                    </p:animMotion>
                                  </p:childTnLst>
                                </p:cTn>
                              </p:par>
                            </p:childTnLst>
                          </p:cTn>
                        </p:par>
                      </p:childTnLst>
                    </p:cTn>
                  </p:par>
                  <p:par>
                    <p:cTn id="7" fill="hold" nodeType="clickPar">
                      <p:stCondLst>
                        <p:cond delay="indefinite"/>
                      </p:stCondLst>
                      <p:childTnLst>
                        <p:par>
                          <p:cTn id="8" fill="hold" nodeType="withGroup">
                            <p:stCondLst>
                              <p:cond delay="0"/>
                            </p:stCondLst>
                            <p:childTnLst>
                              <p:par>
                                <p:cTn id="9" presetID="0" presetClass="path" presetSubtype="0" accel="50000" decel="50000" fill="hold" grpId="0" nodeType="clickEffect">
                                  <p:stCondLst>
                                    <p:cond delay="0"/>
                                  </p:stCondLst>
                                  <p:childTnLst>
                                    <p:animMotion origin="layout" path="M 0 0 C -0.00052 -0.00602 -0.00065 -0.01204 -0.0013 -0.01783 C -0.00156 -0.02014 -0.00208 -0.02246 -0.0026 -0.02454 C -0.00338 -0.02824 -0.00403 -0.03218 -0.00508 -0.03565 C -0.00573 -0.0382 -0.00677 -0.04028 -0.00755 -0.04236 C -0.01081 -0.05023 -0.01146 -0.05301 -0.0164 -0.05787 C -0.01771 -0.05926 -0.02409 -0.06181 -0.02513 -0.06227 C -0.0319 -0.06135 -0.03763 -0.06158 -0.04388 -0.05787 C -0.04479 -0.05741 -0.04557 -0.05648 -0.04635 -0.05579 " pathEditMode="relative" ptsTypes="AAAAAAAAA">
                                      <p:cBhvr>
                                        <p:cTn id="10" dur="2000" fill="hold"/>
                                        <p:tgtEl>
                                          <p:spTgt spid="23"/>
                                        </p:tgtEl>
                                        <p:attrNameLst>
                                          <p:attrName>ppt_x</p:attrName>
                                          <p:attrName>ppt_y</p:attrName>
                                        </p:attrNameLst>
                                      </p:cBhvr>
                                    </p:animMotion>
                                  </p:childTnLst>
                                </p:cTn>
                              </p:par>
                              <p:par>
                                <p:cTn id="11" presetID="0" presetClass="path" presetSubtype="0" accel="50000" decel="50000" fill="hold" grpId="0" nodeType="withEffect">
                                  <p:stCondLst>
                                    <p:cond delay="0"/>
                                  </p:stCondLst>
                                  <p:childTnLst>
                                    <p:animMotion origin="layout" path="M 0 0 C -0.00052 -0.00602 -0.00065 -0.01204 -0.0013 -0.01783 C -0.00156 -0.02014 -0.00208 -0.02246 -0.0026 -0.02454 C -0.00338 -0.02824 -0.00403 -0.03218 -0.00508 -0.03565 C -0.00573 -0.0382 -0.00677 -0.04028 -0.00755 -0.04236 C -0.01081 -0.05023 -0.01146 -0.05301 -0.0164 -0.05787 C -0.01771 -0.05926 -0.02409 -0.06181 -0.02513 -0.06227 C -0.0319 -0.06135 -0.03763 -0.06158 -0.04388 -0.05787 C -0.04479 -0.05741 -0.04557 -0.05648 -0.04635 -0.05579 " pathEditMode="relative" ptsTypes="AAAAAAAAA">
                                      <p:cBhvr>
                                        <p:cTn id="12" dur="2000" fill="hold"/>
                                        <p:tgtEl>
                                          <p:spTgt spid="24"/>
                                        </p:tgtEl>
                                        <p:attrNameLst>
                                          <p:attrName>ppt_x</p:attrName>
                                          <p:attrName>ppt_y</p:attrName>
                                        </p:attrNameLst>
                                      </p:cBhvr>
                                    </p:animMotion>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xit" presetSubtype="4" fill="hold" grpId="0" nodeType="clickEffect">
                                  <p:stCondLst>
                                    <p:cond delay="0"/>
                                  </p:stCondLst>
                                  <p:childTnLst>
                                    <p:animEffect transition="out" filter="wipe(down)">
                                      <p:cBhvr>
                                        <p:cTn id="16" dur="500"/>
                                        <p:tgtEl>
                                          <p:spTgt spid="25"/>
                                        </p:tgtEl>
                                      </p:cBhvr>
                                    </p:animEffect>
                                    <p:set>
                                      <p:cBhvr>
                                        <p:cTn id="17" dur="1" fill="hold">
                                          <p:stCondLst>
                                            <p:cond delay="499"/>
                                          </p:stCondLst>
                                        </p:cTn>
                                        <p:tgtEl>
                                          <p:spTgt spid="25"/>
                                        </p:tgtEl>
                                        <p:attrNameLst>
                                          <p:attrName>style.visibility</p:attrName>
                                        </p:attrNameLst>
                                      </p:cBhvr>
                                      <p:to>
                                        <p:strVal val="hidden"/>
                                      </p:to>
                                    </p:set>
                                  </p:childTnLst>
                                </p:cTn>
                              </p:par>
                            </p:childTnLst>
                          </p:cTn>
                        </p:par>
                      </p:childTnLst>
                    </p:cTn>
                  </p:par>
                  <p:par>
                    <p:cTn id="18" fill="hold" nodeType="clickPar">
                      <p:stCondLst>
                        <p:cond delay="indefinite"/>
                      </p:stCondLst>
                      <p:childTnLst>
                        <p:par>
                          <p:cTn id="19" fill="hold" nodeType="withGroup">
                            <p:stCondLst>
                              <p:cond delay="0"/>
                            </p:stCondLst>
                            <p:childTnLst>
                              <p:par>
                                <p:cTn id="20" presetID="49" presetClass="entr" presetSubtype="0" decel="100000" fill="hold" grpId="0" nodeType="clickEffect">
                                  <p:stCondLst>
                                    <p:cond delay="0"/>
                                  </p:stCondLst>
                                  <p:childTnLst>
                                    <p:set>
                                      <p:cBhvr>
                                        <p:cTn id="21" dur="1" fill="hold">
                                          <p:stCondLst>
                                            <p:cond delay="0"/>
                                          </p:stCondLst>
                                        </p:cTn>
                                        <p:tgtEl>
                                          <p:spTgt spid="26"/>
                                        </p:tgtEl>
                                        <p:attrNameLst>
                                          <p:attrName>style.visibility</p:attrName>
                                        </p:attrNameLst>
                                      </p:cBhvr>
                                      <p:to>
                                        <p:strVal val="visible"/>
                                      </p:to>
                                    </p:set>
                                    <p:anim calcmode="lin" valueType="num">
                                      <p:cBhvr>
                                        <p:cTn id="22" dur="500" fill="hold"/>
                                        <p:tgtEl>
                                          <p:spTgt spid="26"/>
                                        </p:tgtEl>
                                        <p:attrNameLst>
                                          <p:attrName>ppt_w</p:attrName>
                                        </p:attrNameLst>
                                      </p:cBhvr>
                                      <p:tavLst>
                                        <p:tav tm="0">
                                          <p:val>
                                            <p:fltVal val="0"/>
                                          </p:val>
                                        </p:tav>
                                        <p:tav tm="100000">
                                          <p:val>
                                            <p:strVal val="#ppt_w"/>
                                          </p:val>
                                        </p:tav>
                                      </p:tavLst>
                                    </p:anim>
                                    <p:anim calcmode="lin" valueType="num">
                                      <p:cBhvr>
                                        <p:cTn id="23" dur="500" fill="hold"/>
                                        <p:tgtEl>
                                          <p:spTgt spid="26"/>
                                        </p:tgtEl>
                                        <p:attrNameLst>
                                          <p:attrName>ppt_h</p:attrName>
                                        </p:attrNameLst>
                                      </p:cBhvr>
                                      <p:tavLst>
                                        <p:tav tm="0">
                                          <p:val>
                                            <p:fltVal val="0"/>
                                          </p:val>
                                        </p:tav>
                                        <p:tav tm="100000">
                                          <p:val>
                                            <p:strVal val="#ppt_h"/>
                                          </p:val>
                                        </p:tav>
                                      </p:tavLst>
                                    </p:anim>
                                    <p:anim calcmode="lin" valueType="num">
                                      <p:cBhvr>
                                        <p:cTn id="24" dur="500" fill="hold"/>
                                        <p:tgtEl>
                                          <p:spTgt spid="26"/>
                                        </p:tgtEl>
                                        <p:attrNameLst>
                                          <p:attrName>style.rotation</p:attrName>
                                        </p:attrNameLst>
                                      </p:cBhvr>
                                      <p:tavLst>
                                        <p:tav tm="0">
                                          <p:val>
                                            <p:fltVal val="360"/>
                                          </p:val>
                                        </p:tav>
                                        <p:tav tm="100000">
                                          <p:val>
                                            <p:fltVal val="0"/>
                                          </p:val>
                                        </p:tav>
                                      </p:tavLst>
                                    </p:anim>
                                    <p:animEffect transition="in" filter="fade">
                                      <p:cBhvr>
                                        <p:cTn id="25" dur="500"/>
                                        <p:tgtEl>
                                          <p:spTgt spid="26"/>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0" presetClass="path" presetSubtype="0" accel="50000" decel="50000" fill="hold" nodeType="clickEffect">
                                  <p:stCondLst>
                                    <p:cond delay="0"/>
                                  </p:stCondLst>
                                  <p:childTnLst>
                                    <p:animMotion origin="layout" path="M 0.06172 -0.02314 C 0.06068 -0.04328 0.06393 -0.04444 0.05625 -0.05231 C 0.05521 -0.05324 0.05404 -0.05347 0.053 -0.05416 C 0.05117 -0.05671 0.04948 -0.05972 0.04753 -0.0618 C 0.04662 -0.06296 0.04518 -0.06273 0.04427 -0.06388 C 0.04336 -0.06481 0.04297 -0.06666 0.04206 -0.06759 C 0.04115 -0.06875 0.03985 -0.06898 0.0388 -0.06967 C 0.03698 -0.07083 0.03516 -0.07199 0.03334 -0.07338 C 0.03229 -0.07453 0.03138 -0.07662 0.03008 -0.07731 C 0.02839 -0.07847 0.02656 -0.07847 0.02474 -0.07916 C 0.02331 -0.07986 0.02175 -0.08055 0.02031 -0.08125 C 0.01237 -0.08055 0.00443 -0.08101 -0.00351 -0.07916 C -0.00482 -0.07893 -0.0056 -0.07638 -0.00677 -0.07546 C -0.01002 -0.07314 -0.0138 -0.07291 -0.01653 -0.06967 C -0.02083 -0.06458 -0.01862 -0.06643 -0.02317 -0.06388 C -0.02383 -0.0618 -0.02435 -0.05949 -0.02526 -0.0581 C -0.02591 -0.05717 -0.0375 -0.04189 -0.03945 -0.03865 L -0.04922 -0.02129 C -0.05026 -0.01944 -0.05156 -0.01782 -0.05247 -0.0155 C -0.05312 -0.01365 -0.05377 -0.01134 -0.05469 -0.00972 C -0.05677 -0.00601 -0.05846 -0.00555 -0.0612 -0.00393 C -0.06302 -0.00138 -0.06484 0.00116 -0.06653 0.00394 C -0.06771 0.00556 -0.06862 0.00787 -0.06979 0.00973 C -0.07083 0.01112 -0.072 0.01204 -0.07317 0.01343 C -0.07461 0.01528 -0.07591 0.0176 -0.07747 0.01922 C -0.08034 0.02269 -0.08346 0.02524 -0.0862 0.02894 C -0.09166 0.03635 -0.0888 0.03403 -0.09479 0.03658 C -0.09661 0.03866 -0.09831 0.04098 -0.10026 0.04237 C -0.10234 0.04422 -0.10677 0.0463 -0.10677 0.0463 C -0.1082 0.04815 -0.10963 0.05047 -0.1112 0.05209 C -0.11289 0.05394 -0.11849 0.05556 -0.11979 0.05602 C -0.12747 0.06135 -0.14023 0.072 -0.147 0.05787 C -0.15195 0.04769 -0.14687 0.03079 -0.14596 0.01737 C -0.14583 0.01505 -0.1444 0.01366 -0.14375 0.01158 C -0.14323 0.00973 -0.14297 0.00764 -0.14271 0.00579 C -0.14179 -0.00069 -0.1414 -0.00717 -0.14049 -0.01365 C -0.1401 -0.0162 -0.13971 -0.01875 -0.13945 -0.02129 C -0.13906 -0.02453 -0.1388 -0.02777 -0.13828 -0.03101 C -0.13502 -0.05463 -0.1401 -0.01088 -0.1362 -0.04652 C -0.13581 -0.05856 -0.13567 -0.07083 -0.13502 -0.0831 C -0.13489 -0.08588 -0.13424 -0.08819 -0.13398 -0.09074 C -0.13281 -0.1 -0.13255 -0.10648 -0.13073 -0.11597 C -0.13008 -0.11898 -0.12969 -0.1243 -0.12747 -0.12569 C -0.125 -0.12708 -0.12239 -0.12685 -0.11979 -0.12754 C -0.11875 -0.12824 -0.11758 -0.1287 -0.11653 -0.12939 C -0.1151 -0.13055 -0.1138 -0.1324 -0.11224 -0.13333 C -0.11081 -0.13425 -0.10937 -0.13472 -0.10794 -0.13518 L -0.08073 -0.13333 C -0.07747 -0.1331 -0.07422 -0.13125 -0.07096 -0.13148 C -0.06146 -0.13194 -0.05208 -0.13402 -0.04271 -0.13518 C -0.0401 -0.13796 -0.03515 -0.14282 -0.03294 -0.14699 C -0.03125 -0.14976 -0.02995 -0.15324 -0.02851 -0.15648 C -0.02591 -0.16319 -0.02383 -0.16851 -0.022 -0.17592 C -0.02109 -0.17963 -0.02044 -0.18541 -0.01992 -0.18935 C -0.02057 -0.19583 -0.02122 -0.20231 -0.022 -0.20879 C -0.02239 -0.21134 -0.02252 -0.21388 -0.02317 -0.21643 C -0.0237 -0.21851 -0.02461 -0.22037 -0.02526 -0.22222 C -0.02565 -0.22407 -0.02552 -0.22662 -0.02643 -0.228 C -0.02747 -0.23009 -0.02929 -0.23032 -0.03073 -0.23194 C -0.03229 -0.23356 -0.03372 -0.23564 -0.03502 -0.23773 C -0.0362 -0.23935 -0.03711 -0.24189 -0.03828 -0.24351 C -0.03971 -0.24513 -0.04127 -0.24583 -0.04271 -0.24745 C -0.04388 -0.24861 -0.04479 -0.25023 -0.04596 -0.25115 C -0.047 -0.25208 -0.04817 -0.25231 -0.04922 -0.25324 C -0.05039 -0.25416 -0.0513 -0.25601 -0.05247 -0.25694 C -0.05456 -0.25879 -0.05794 -0.25972 -0.06002 -0.26088 C -0.06198 -0.26203 -0.06367 -0.26365 -0.06549 -0.26481 C -0.06692 -0.2655 -0.06849 -0.26574 -0.06979 -0.26666 C -0.07135 -0.26759 -0.07265 -0.26944 -0.07422 -0.2706 C -0.07682 -0.27222 -0.08281 -0.27384 -0.08502 -0.2743 C -0.09375 -0.27384 -0.1026 -0.275 -0.1112 -0.27245 C -0.11367 -0.27175 -0.11549 -0.26736 -0.11771 -0.26481 C -0.12331 -0.25763 -0.12265 -0.25787 -0.12851 -0.24745 L -0.13502 -0.23564 C -0.13581 -0.23449 -0.13672 -0.23333 -0.13724 -0.23194 L -0.13945 -0.22615 C -0.13763 -0.18611 -0.13997 -0.21203 -0.13724 -0.19513 C -0.13685 -0.19259 -0.13672 -0.18981 -0.1362 -0.1875 C -0.13502 -0.1831 -0.12995 -0.17314 -0.12851 -0.17199 C -0.12708 -0.1706 -0.12552 -0.16967 -0.12422 -0.16805 C -0.12331 -0.16713 -0.12278 -0.1655 -0.122 -0.16435 C -0.12096 -0.16273 -0.11979 -0.1618 -0.11875 -0.16041 C -0.1181 -0.15787 -0.11771 -0.15463 -0.11653 -0.15277 C -0.11549 -0.15069 -0.11367 -0.15023 -0.11224 -0.14884 C -0.11067 -0.14722 -0.10937 -0.1449 -0.10794 -0.14305 C -0.10677 -0.14166 -0.10573 -0.1405 -0.10469 -0.13912 C -0.10612 -0.13726 -0.10742 -0.13495 -0.10898 -0.13333 C -0.11002 -0.1324 -0.1112 -0.13194 -0.11224 -0.13148 C -0.11588 -0.12963 -0.11823 -0.12893 -0.122 -0.12754 C -0.12304 -0.12615 -0.12396 -0.12384 -0.12526 -0.12361 C -0.1362 -0.12245 -0.13685 -0.12361 -0.14375 -0.12754 C -0.15182 -0.13703 -0.14297 -0.12615 -0.14922 -0.13518 C -0.15521 -0.14421 -0.15208 -0.13703 -0.15573 -0.14699 C -0.15612 -0.14953 -0.15638 -0.15208 -0.15677 -0.15463 C -0.15716 -0.15648 -0.15794 -0.15833 -0.15794 -0.16041 C -0.15794 -0.18796 -0.15846 -0.20925 -0.15573 -0.23379 C -0.15547 -0.23634 -0.15482 -0.23888 -0.15469 -0.24166 C -0.15377 -0.25046 -0.15247 -0.26851 -0.15247 -0.26851 C -0.15312 -0.29814 -0.15156 -0.30324 -0.15469 -0.32268 C -0.15495 -0.32476 -0.15508 -0.32685 -0.15573 -0.32847 C -0.15625 -0.33009 -0.15703 -0.33125 -0.15794 -0.3324 C -0.16549 -0.34236 -0.16224 -0.3375 -0.16875 -0.34398 C -0.17057 -0.34583 -0.17226 -0.34814 -0.17422 -0.34976 C -0.1845 -0.35902 -0.17734 -0.34675 -0.19271 -0.36713 C -0.20026 -0.37731 -0.19349 -0.36944 -0.20247 -0.37685 C -0.2069 -0.38055 -0.21094 -0.38564 -0.21549 -0.38842 C -0.21797 -0.38981 -0.22487 -0.39375 -0.22747 -0.39606 C -0.22929 -0.39791 -0.2401 -0.40972 -0.24375 -0.41342 C -0.24622 -0.4162 -0.24896 -0.41805 -0.2513 -0.42129 C -0.25677 -0.42824 -0.26289 -0.43402 -0.26771 -0.44259 C -0.27226 -0.45069 -0.27682 -0.4581 -0.28073 -0.46759 C -0.28502 -0.47824 -0.29127 -0.49884 -0.29271 -0.51018 C -0.29336 -0.51597 -0.29414 -0.52175 -0.29479 -0.52754 C -0.29518 -0.53078 -0.29544 -0.53402 -0.29596 -0.53726 C -0.29648 -0.5405 -0.29752 -0.54351 -0.29804 -0.54675 C -0.29857 -0.55 -0.2987 -0.55324 -0.29922 -0.55648 C -0.29948 -0.55856 -0.3 -0.56018 -0.30026 -0.56226 C -0.30065 -0.5655 -0.30065 -0.56898 -0.3013 -0.57199 C -0.30273 -0.57754 -0.30482 -0.57453 -0.30677 -0.57963 C -0.30703 -0.58032 -0.30612 -0.58101 -0.30573 -0.58148 " pathEditMode="relative" ptsTypes="AAAAAAAAAAAAAAAAAAAAAAAAAAAAAAAAAAAAAAAAAAAAAAAAAAAAAAAAAAAAAAAAAAAAAAAAAAAAAAAAAAAAAAAAAAAAAAAAAAAAAAAAAAAAAAAAAAAAAAAA">
                                      <p:cBhvr>
                                        <p:cTn id="29" dur="2000" fill="hold"/>
                                        <p:tgtEl>
                                          <p:spTgt spid="6"/>
                                        </p:tgtEl>
                                        <p:attrNameLst>
                                          <p:attrName>ppt_x</p:attrName>
                                          <p:attrName>ppt_y</p:attrName>
                                        </p:attrNameLst>
                                      </p:cBhvr>
                                    </p:animMotion>
                                  </p:childTnLst>
                                </p:cTn>
                              </p:par>
                            </p:childTnLst>
                          </p:cTn>
                        </p:par>
                      </p:childTnLst>
                    </p:cTn>
                  </p:par>
                  <p:par>
                    <p:cTn id="30" fill="hold" nodeType="clickPar">
                      <p:stCondLst>
                        <p:cond delay="indefinite"/>
                      </p:stCondLst>
                      <p:childTnLst>
                        <p:par>
                          <p:cTn id="31" fill="hold" nodeType="withGroup">
                            <p:stCondLst>
                              <p:cond delay="0"/>
                            </p:stCondLst>
                            <p:childTnLst>
                              <p:par>
                                <p:cTn id="32" presetID="22" presetClass="entr" presetSubtype="4" fill="hold" nodeType="clickEffect">
                                  <p:stCondLst>
                                    <p:cond delay="0"/>
                                  </p:stCondLst>
                                  <p:childTnLst>
                                    <p:set>
                                      <p:cBhvr>
                                        <p:cTn id="33" dur="1" fill="hold">
                                          <p:stCondLst>
                                            <p:cond delay="0"/>
                                          </p:stCondLst>
                                        </p:cTn>
                                        <p:tgtEl>
                                          <p:spTgt spid="29"/>
                                        </p:tgtEl>
                                        <p:attrNameLst>
                                          <p:attrName>style.visibility</p:attrName>
                                        </p:attrNameLst>
                                      </p:cBhvr>
                                      <p:to>
                                        <p:strVal val="visible"/>
                                      </p:to>
                                    </p:set>
                                    <p:animEffect transition="in" filter="wipe(down)">
                                      <p:cBhvr>
                                        <p:cTn id="34" dur="3000"/>
                                        <p:tgtEl>
                                          <p:spTgt spid="29"/>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0" presetClass="path" presetSubtype="0" accel="50000" decel="50000" fill="hold" nodeType="clickEffect">
                                  <p:stCondLst>
                                    <p:cond delay="0"/>
                                  </p:stCondLst>
                                  <p:childTnLst>
                                    <p:animMotion origin="layout" path="M 0 0 C -0.00039 -0.01088 -0.00052 -0.02199 -0.00104 -0.03287 C -0.00117 -0.03588 -0.0013 -0.03889 -0.00195 -0.04143 C -0.00273 -0.04421 -0.00403 -0.04606 -0.00494 -0.04838 C -0.00599 -0.05115 -0.00677 -0.0544 -0.00781 -0.05717 C -0.00911 -0.06018 -0.01054 -0.06273 -0.01171 -0.06574 C -0.0125 -0.06782 -0.01276 -0.07083 -0.01367 -0.07268 C -0.01627 -0.07801 -0.01836 -0.07801 -0.02148 -0.08148 C -0.02291 -0.08287 -0.02395 -0.08518 -0.02539 -0.08657 C -0.02721 -0.08819 -0.03125 -0.09004 -0.03125 -0.09004 L -0.0789 -0.08819 C -0.08255 -0.08773 -0.08515 -0.08125 -0.08867 -0.07963 C -0.09362 -0.07754 -0.09127 -0.0787 -0.09557 -0.07615 C -0.09648 -0.07453 -0.09739 -0.07245 -0.09843 -0.07106 C -0.10026 -0.06852 -0.10429 -0.06412 -0.10429 -0.06412 C -0.10911 -0.05115 -0.10286 -0.0669 -0.10911 -0.0537 C -0.10989 -0.05208 -0.11041 -0.05 -0.11106 -0.04838 C -0.11341 -0.04375 -0.1151 -0.0419 -0.11796 -0.03796 C -0.12239 -0.02615 -0.11692 -0.04097 -0.12278 -0.0243 C -0.12343 -0.02245 -0.12421 -0.02083 -0.12474 -0.01898 C -0.12552 -0.01666 -0.12591 -0.01435 -0.12669 -0.01203 C -0.12786 -0.00856 -0.13059 -0.00162 -0.13059 -0.00162 C -0.13242 0.00787 -0.13046 -0.00069 -0.13346 0.0088 C -0.13424 0.01088 -0.13476 0.01343 -0.13541 0.01551 C -0.13632 0.01852 -0.13737 0.0213 -0.13841 0.02431 C -0.13906 0.02894 -0.13984 0.03334 -0.14036 0.0382 C -0.14062 0.04167 -0.14088 0.04514 -0.14127 0.04861 C -0.14166 0.05162 -0.14283 0.05695 -0.14427 0.05903 C -0.14492 0.05973 -0.15078 0.06227 -0.15104 0.0625 C -0.15429 0.06135 -0.15768 0.06111 -0.1608 0.05903 C -0.16184 0.0581 -0.16224 0.05556 -0.16276 0.05371 C -0.16627 0.03982 -0.16614 0.04028 -0.16757 0.0294 C -0.16627 -0.0493 -0.16875 -0.00463 -0.16562 -0.03472 C -0.16536 -0.03796 -0.16549 -0.04166 -0.16471 -0.0449 C -0.16367 -0.0493 -0.1595 -0.05787 -0.15781 -0.06227 C -0.15572 -0.06759 -0.1513 -0.08102 -0.14817 -0.08657 C -0.14388 -0.09421 -0.14492 -0.08981 -0.14036 -0.09514 C -0.13255 -0.1044 -0.13867 -0.10069 -0.13151 -0.10393 C -0.12539 -0.10926 -0.12942 -0.10671 -0.12083 -0.10902 C -0.11458 -0.11088 -0.11328 -0.1118 -0.10625 -0.1125 C -0.09427 -0.11389 -0.07018 -0.11597 -0.07018 -0.11597 C -0.06992 -0.1162 -0.06341 -0.11805 -0.06237 -0.11944 C -0.06145 -0.12083 -0.06106 -0.12291 -0.06041 -0.12477 C -0.06184 -0.16296 -0.06015 -0.13958 -0.06237 -0.15764 C -0.06276 -0.16041 -0.06276 -0.16342 -0.06341 -0.1662 C -0.06432 -0.17037 -0.0677 -0.17569 -0.06927 -0.17847 C -0.06953 -0.18009 -0.06966 -0.18194 -0.07018 -0.18356 C -0.07447 -0.19722 -0.07343 -0.1919 -0.07994 -0.20254 C -0.08268 -0.20717 -0.08515 -0.2118 -0.08776 -0.21643 C -0.08906 -0.21875 -0.08997 -0.22222 -0.09166 -0.22338 C -0.09322 -0.22453 -0.09492 -0.22546 -0.09648 -0.22685 C -0.09752 -0.22777 -0.09843 -0.2294 -0.09947 -0.23032 C -0.10104 -0.23171 -0.10481 -0.2331 -0.10625 -0.23379 C -0.10729 -0.23426 -0.1082 -0.23495 -0.10911 -0.23541 C -0.11497 -0.23426 -0.12096 -0.23449 -0.12669 -0.23217 C -0.12916 -0.23102 -0.13046 -0.22268 -0.13151 -0.2199 C -0.13268 -0.2169 -0.13424 -0.21435 -0.13541 -0.21134 C -0.1375 -0.20625 -0.13945 -0.20115 -0.14127 -0.1956 C -0.14309 -0.19027 -0.14479 -0.18588 -0.14622 -0.18009 C -0.14661 -0.17847 -0.14687 -0.17662 -0.14713 -0.175 C -0.14778 -0.17083 -0.14843 -0.1669 -0.14908 -0.16273 C -0.14947 -0.15694 -0.14987 -0.15115 -0.15013 -0.14537 C -0.15052 -0.12754 -0.1483 -0.10902 -0.15104 -0.09166 C -0.15182 -0.08727 -0.15625 -0.09051 -0.15885 -0.09004 C -0.16302 -0.09051 -0.1677 -0.08865 -0.17148 -0.09166 C -0.1733 -0.09328 -0.17252 -0.09884 -0.17343 -0.10208 L -0.17643 -0.1125 C -0.17721 -0.12129 -0.17799 -0.13009 -0.17929 -0.13842 C -0.17955 -0.14027 -0.17994 -0.1419 -0.1802 -0.14375 C -0.18059 -0.14838 -0.18072 -0.15301 -0.18125 -0.15764 C -0.18229 -0.16643 -0.18411 -0.17477 -0.18515 -0.18356 L -0.18606 -0.19213 C -0.18684 -0.21227 -0.18684 -0.22477 -0.18906 -0.24421 C -0.18932 -0.24699 -0.18945 -0.25 -0.18997 -0.25277 C -0.19036 -0.25463 -0.19466 -0.26458 -0.19492 -0.26504 C -0.19557 -0.26666 -0.19609 -0.26852 -0.19687 -0.27014 C -0.19882 -0.27453 -0.20104 -0.27731 -0.20364 -0.28055 C -0.20559 -0.28287 -0.20742 -0.28541 -0.2095 -0.2875 C -0.21197 -0.29004 -0.21471 -0.2919 -0.21731 -0.29444 C -0.21966 -0.29652 -0.22174 -0.2993 -0.22408 -0.30139 C -0.22734 -0.30416 -0.2401 -0.31157 -0.24062 -0.3118 C -0.25455 -0.31597 -0.24843 -0.31412 -0.25911 -0.3169 C -0.27213 -0.31643 -0.28515 -0.31666 -0.29817 -0.31527 C -0.30807 -0.31412 -0.30312 -0.31227 -0.30976 -0.30833 C -0.31145 -0.3074 -0.31302 -0.30717 -0.31471 -0.30648 C -0.32343 -0.30787 -0.32513 -0.30347 -0.32929 -0.31342 C -0.33046 -0.3162 -0.33151 -0.31898 -0.33229 -0.32222 C -0.33307 -0.32546 -0.33411 -0.3324 -0.33411 -0.3324 " pathEditMode="relative" ptsTypes="AAAAAAAAAAAAAAAAAAAAAAAAAAAAAAAAAAAAAAAAAAAAAAAAAAAAAAAAAAAAAAAAAAAAAAAAAAAAAAAAAAAAAAAA">
                                      <p:cBhvr>
                                        <p:cTn id="38" dur="2000" fill="hold"/>
                                        <p:tgtEl>
                                          <p:spTgt spid="7"/>
                                        </p:tgtEl>
                                        <p:attrNameLst>
                                          <p:attrName>ppt_x</p:attrName>
                                          <p:attrName>ppt_y</p:attrName>
                                        </p:attrNameLst>
                                      </p:cBhvr>
                                    </p:animMotion>
                                  </p:childTnLst>
                                </p:cTn>
                              </p:par>
                            </p:childTnLst>
                          </p:cTn>
                        </p:par>
                      </p:childTnLst>
                    </p:cTn>
                  </p:par>
                  <p:par>
                    <p:cTn id="39" fill="hold" nodeType="clickPar">
                      <p:stCondLst>
                        <p:cond delay="indefinite"/>
                      </p:stCondLst>
                      <p:childTnLst>
                        <p:par>
                          <p:cTn id="40" fill="hold" nodeType="withGroup">
                            <p:stCondLst>
                              <p:cond delay="0"/>
                            </p:stCondLst>
                            <p:childTnLst>
                              <p:par>
                                <p:cTn id="41" presetID="49" presetClass="entr" presetSubtype="0" decel="100000"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anim calcmode="lin" valueType="num">
                                      <p:cBhvr>
                                        <p:cTn id="43" dur="500" fill="hold"/>
                                        <p:tgtEl>
                                          <p:spTgt spid="13"/>
                                        </p:tgtEl>
                                        <p:attrNameLst>
                                          <p:attrName>ppt_w</p:attrName>
                                        </p:attrNameLst>
                                      </p:cBhvr>
                                      <p:tavLst>
                                        <p:tav tm="0">
                                          <p:val>
                                            <p:fltVal val="0"/>
                                          </p:val>
                                        </p:tav>
                                        <p:tav tm="100000">
                                          <p:val>
                                            <p:strVal val="#ppt_w"/>
                                          </p:val>
                                        </p:tav>
                                      </p:tavLst>
                                    </p:anim>
                                    <p:anim calcmode="lin" valueType="num">
                                      <p:cBhvr>
                                        <p:cTn id="44" dur="500" fill="hold"/>
                                        <p:tgtEl>
                                          <p:spTgt spid="13"/>
                                        </p:tgtEl>
                                        <p:attrNameLst>
                                          <p:attrName>ppt_h</p:attrName>
                                        </p:attrNameLst>
                                      </p:cBhvr>
                                      <p:tavLst>
                                        <p:tav tm="0">
                                          <p:val>
                                            <p:fltVal val="0"/>
                                          </p:val>
                                        </p:tav>
                                        <p:tav tm="100000">
                                          <p:val>
                                            <p:strVal val="#ppt_h"/>
                                          </p:val>
                                        </p:tav>
                                      </p:tavLst>
                                    </p:anim>
                                    <p:anim calcmode="lin" valueType="num">
                                      <p:cBhvr>
                                        <p:cTn id="45" dur="500" fill="hold"/>
                                        <p:tgtEl>
                                          <p:spTgt spid="13"/>
                                        </p:tgtEl>
                                        <p:attrNameLst>
                                          <p:attrName>style.rotation</p:attrName>
                                        </p:attrNameLst>
                                      </p:cBhvr>
                                      <p:tavLst>
                                        <p:tav tm="0">
                                          <p:val>
                                            <p:fltVal val="360"/>
                                          </p:val>
                                        </p:tav>
                                        <p:tav tm="100000">
                                          <p:val>
                                            <p:fltVal val="0"/>
                                          </p:val>
                                        </p:tav>
                                      </p:tavLst>
                                    </p:anim>
                                    <p:animEffect transition="in" filter="fade">
                                      <p:cBhvr>
                                        <p:cTn id="46" dur="500"/>
                                        <p:tgtEl>
                                          <p:spTgt spid="13"/>
                                        </p:tgtEl>
                                      </p:cBhvr>
                                    </p:animEffect>
                                  </p:childTnLst>
                                </p:cTn>
                              </p:par>
                              <p:par>
                                <p:cTn id="47" presetID="49" presetClass="entr" presetSubtype="0" decel="100000" fill="hold" grpId="0" nodeType="withEffect">
                                  <p:stCondLst>
                                    <p:cond delay="0"/>
                                  </p:stCondLst>
                                  <p:childTnLst>
                                    <p:set>
                                      <p:cBhvr>
                                        <p:cTn id="48" dur="1" fill="hold">
                                          <p:stCondLst>
                                            <p:cond delay="0"/>
                                          </p:stCondLst>
                                        </p:cTn>
                                        <p:tgtEl>
                                          <p:spTgt spid="14"/>
                                        </p:tgtEl>
                                        <p:attrNameLst>
                                          <p:attrName>style.visibility</p:attrName>
                                        </p:attrNameLst>
                                      </p:cBhvr>
                                      <p:to>
                                        <p:strVal val="visible"/>
                                      </p:to>
                                    </p:set>
                                    <p:anim calcmode="lin" valueType="num">
                                      <p:cBhvr>
                                        <p:cTn id="49" dur="500" fill="hold"/>
                                        <p:tgtEl>
                                          <p:spTgt spid="14"/>
                                        </p:tgtEl>
                                        <p:attrNameLst>
                                          <p:attrName>ppt_w</p:attrName>
                                        </p:attrNameLst>
                                      </p:cBhvr>
                                      <p:tavLst>
                                        <p:tav tm="0">
                                          <p:val>
                                            <p:fltVal val="0"/>
                                          </p:val>
                                        </p:tav>
                                        <p:tav tm="100000">
                                          <p:val>
                                            <p:strVal val="#ppt_w"/>
                                          </p:val>
                                        </p:tav>
                                      </p:tavLst>
                                    </p:anim>
                                    <p:anim calcmode="lin" valueType="num">
                                      <p:cBhvr>
                                        <p:cTn id="50" dur="500" fill="hold"/>
                                        <p:tgtEl>
                                          <p:spTgt spid="14"/>
                                        </p:tgtEl>
                                        <p:attrNameLst>
                                          <p:attrName>ppt_h</p:attrName>
                                        </p:attrNameLst>
                                      </p:cBhvr>
                                      <p:tavLst>
                                        <p:tav tm="0">
                                          <p:val>
                                            <p:fltVal val="0"/>
                                          </p:val>
                                        </p:tav>
                                        <p:tav tm="100000">
                                          <p:val>
                                            <p:strVal val="#ppt_h"/>
                                          </p:val>
                                        </p:tav>
                                      </p:tavLst>
                                    </p:anim>
                                    <p:anim calcmode="lin" valueType="num">
                                      <p:cBhvr>
                                        <p:cTn id="51" dur="500" fill="hold"/>
                                        <p:tgtEl>
                                          <p:spTgt spid="14"/>
                                        </p:tgtEl>
                                        <p:attrNameLst>
                                          <p:attrName>style.rotation</p:attrName>
                                        </p:attrNameLst>
                                      </p:cBhvr>
                                      <p:tavLst>
                                        <p:tav tm="0">
                                          <p:val>
                                            <p:fltVal val="360"/>
                                          </p:val>
                                        </p:tav>
                                        <p:tav tm="100000">
                                          <p:val>
                                            <p:fltVal val="0"/>
                                          </p:val>
                                        </p:tav>
                                      </p:tavLst>
                                    </p:anim>
                                    <p:animEffect transition="in" filter="fade">
                                      <p:cBhvr>
                                        <p:cTn id="52" dur="500"/>
                                        <p:tgtEl>
                                          <p:spTgt spid="14"/>
                                        </p:tgtEl>
                                      </p:cBhvr>
                                    </p:animEffect>
                                  </p:childTnLst>
                                </p:cTn>
                              </p:par>
                              <p:par>
                                <p:cTn id="53" presetID="49" presetClass="entr" presetSubtype="0" decel="100000" fill="hold" grpId="0" nodeType="withEffect">
                                  <p:stCondLst>
                                    <p:cond delay="0"/>
                                  </p:stCondLst>
                                  <p:childTnLst>
                                    <p:set>
                                      <p:cBhvr>
                                        <p:cTn id="54" dur="1" fill="hold">
                                          <p:stCondLst>
                                            <p:cond delay="0"/>
                                          </p:stCondLst>
                                        </p:cTn>
                                        <p:tgtEl>
                                          <p:spTgt spid="15"/>
                                        </p:tgtEl>
                                        <p:attrNameLst>
                                          <p:attrName>style.visibility</p:attrName>
                                        </p:attrNameLst>
                                      </p:cBhvr>
                                      <p:to>
                                        <p:strVal val="visible"/>
                                      </p:to>
                                    </p:set>
                                    <p:anim calcmode="lin" valueType="num">
                                      <p:cBhvr>
                                        <p:cTn id="55" dur="500" fill="hold"/>
                                        <p:tgtEl>
                                          <p:spTgt spid="15"/>
                                        </p:tgtEl>
                                        <p:attrNameLst>
                                          <p:attrName>ppt_w</p:attrName>
                                        </p:attrNameLst>
                                      </p:cBhvr>
                                      <p:tavLst>
                                        <p:tav tm="0">
                                          <p:val>
                                            <p:fltVal val="0"/>
                                          </p:val>
                                        </p:tav>
                                        <p:tav tm="100000">
                                          <p:val>
                                            <p:strVal val="#ppt_w"/>
                                          </p:val>
                                        </p:tav>
                                      </p:tavLst>
                                    </p:anim>
                                    <p:anim calcmode="lin" valueType="num">
                                      <p:cBhvr>
                                        <p:cTn id="56" dur="500" fill="hold"/>
                                        <p:tgtEl>
                                          <p:spTgt spid="15"/>
                                        </p:tgtEl>
                                        <p:attrNameLst>
                                          <p:attrName>ppt_h</p:attrName>
                                        </p:attrNameLst>
                                      </p:cBhvr>
                                      <p:tavLst>
                                        <p:tav tm="0">
                                          <p:val>
                                            <p:fltVal val="0"/>
                                          </p:val>
                                        </p:tav>
                                        <p:tav tm="100000">
                                          <p:val>
                                            <p:strVal val="#ppt_h"/>
                                          </p:val>
                                        </p:tav>
                                      </p:tavLst>
                                    </p:anim>
                                    <p:anim calcmode="lin" valueType="num">
                                      <p:cBhvr>
                                        <p:cTn id="57" dur="500" fill="hold"/>
                                        <p:tgtEl>
                                          <p:spTgt spid="15"/>
                                        </p:tgtEl>
                                        <p:attrNameLst>
                                          <p:attrName>style.rotation</p:attrName>
                                        </p:attrNameLst>
                                      </p:cBhvr>
                                      <p:tavLst>
                                        <p:tav tm="0">
                                          <p:val>
                                            <p:fltVal val="360"/>
                                          </p:val>
                                        </p:tav>
                                        <p:tav tm="100000">
                                          <p:val>
                                            <p:fltVal val="0"/>
                                          </p:val>
                                        </p:tav>
                                      </p:tavLst>
                                    </p:anim>
                                    <p:animEffect transition="in" filter="fade">
                                      <p:cBhvr>
                                        <p:cTn id="58" dur="500"/>
                                        <p:tgtEl>
                                          <p:spTgt spid="15"/>
                                        </p:tgtEl>
                                      </p:cBhvr>
                                    </p:animEffect>
                                  </p:childTnLst>
                                </p:cTn>
                              </p:par>
                              <p:par>
                                <p:cTn id="59" presetID="49" presetClass="entr" presetSubtype="0" decel="100000" fill="hold" grpId="0" nodeType="withEffect">
                                  <p:stCondLst>
                                    <p:cond delay="0"/>
                                  </p:stCondLst>
                                  <p:childTnLst>
                                    <p:set>
                                      <p:cBhvr>
                                        <p:cTn id="60" dur="1" fill="hold">
                                          <p:stCondLst>
                                            <p:cond delay="0"/>
                                          </p:stCondLst>
                                        </p:cTn>
                                        <p:tgtEl>
                                          <p:spTgt spid="16"/>
                                        </p:tgtEl>
                                        <p:attrNameLst>
                                          <p:attrName>style.visibility</p:attrName>
                                        </p:attrNameLst>
                                      </p:cBhvr>
                                      <p:to>
                                        <p:strVal val="visible"/>
                                      </p:to>
                                    </p:set>
                                    <p:anim calcmode="lin" valueType="num">
                                      <p:cBhvr>
                                        <p:cTn id="61" dur="500" fill="hold"/>
                                        <p:tgtEl>
                                          <p:spTgt spid="16"/>
                                        </p:tgtEl>
                                        <p:attrNameLst>
                                          <p:attrName>ppt_w</p:attrName>
                                        </p:attrNameLst>
                                      </p:cBhvr>
                                      <p:tavLst>
                                        <p:tav tm="0">
                                          <p:val>
                                            <p:fltVal val="0"/>
                                          </p:val>
                                        </p:tav>
                                        <p:tav tm="100000">
                                          <p:val>
                                            <p:strVal val="#ppt_w"/>
                                          </p:val>
                                        </p:tav>
                                      </p:tavLst>
                                    </p:anim>
                                    <p:anim calcmode="lin" valueType="num">
                                      <p:cBhvr>
                                        <p:cTn id="62" dur="500" fill="hold"/>
                                        <p:tgtEl>
                                          <p:spTgt spid="16"/>
                                        </p:tgtEl>
                                        <p:attrNameLst>
                                          <p:attrName>ppt_h</p:attrName>
                                        </p:attrNameLst>
                                      </p:cBhvr>
                                      <p:tavLst>
                                        <p:tav tm="0">
                                          <p:val>
                                            <p:fltVal val="0"/>
                                          </p:val>
                                        </p:tav>
                                        <p:tav tm="100000">
                                          <p:val>
                                            <p:strVal val="#ppt_h"/>
                                          </p:val>
                                        </p:tav>
                                      </p:tavLst>
                                    </p:anim>
                                    <p:anim calcmode="lin" valueType="num">
                                      <p:cBhvr>
                                        <p:cTn id="63" dur="500" fill="hold"/>
                                        <p:tgtEl>
                                          <p:spTgt spid="16"/>
                                        </p:tgtEl>
                                        <p:attrNameLst>
                                          <p:attrName>style.rotation</p:attrName>
                                        </p:attrNameLst>
                                      </p:cBhvr>
                                      <p:tavLst>
                                        <p:tav tm="0">
                                          <p:val>
                                            <p:fltVal val="360"/>
                                          </p:val>
                                        </p:tav>
                                        <p:tav tm="100000">
                                          <p:val>
                                            <p:fltVal val="0"/>
                                          </p:val>
                                        </p:tav>
                                      </p:tavLst>
                                    </p:anim>
                                    <p:animEffect transition="in" filter="fade">
                                      <p:cBhvr>
                                        <p:cTn id="64" dur="500"/>
                                        <p:tgtEl>
                                          <p:spTgt spid="16"/>
                                        </p:tgtEl>
                                      </p:cBhvr>
                                    </p:animEffect>
                                  </p:childTnLst>
                                </p:cTn>
                              </p:par>
                              <p:par>
                                <p:cTn id="65" presetID="49" presetClass="entr" presetSubtype="0" decel="100000" fill="hold" grpId="0" nodeType="withEffect">
                                  <p:stCondLst>
                                    <p:cond delay="0"/>
                                  </p:stCondLst>
                                  <p:childTnLst>
                                    <p:set>
                                      <p:cBhvr>
                                        <p:cTn id="66" dur="1" fill="hold">
                                          <p:stCondLst>
                                            <p:cond delay="0"/>
                                          </p:stCondLst>
                                        </p:cTn>
                                        <p:tgtEl>
                                          <p:spTgt spid="17"/>
                                        </p:tgtEl>
                                        <p:attrNameLst>
                                          <p:attrName>style.visibility</p:attrName>
                                        </p:attrNameLst>
                                      </p:cBhvr>
                                      <p:to>
                                        <p:strVal val="visible"/>
                                      </p:to>
                                    </p:set>
                                    <p:anim calcmode="lin" valueType="num">
                                      <p:cBhvr>
                                        <p:cTn id="67" dur="500" fill="hold"/>
                                        <p:tgtEl>
                                          <p:spTgt spid="17"/>
                                        </p:tgtEl>
                                        <p:attrNameLst>
                                          <p:attrName>ppt_w</p:attrName>
                                        </p:attrNameLst>
                                      </p:cBhvr>
                                      <p:tavLst>
                                        <p:tav tm="0">
                                          <p:val>
                                            <p:fltVal val="0"/>
                                          </p:val>
                                        </p:tav>
                                        <p:tav tm="100000">
                                          <p:val>
                                            <p:strVal val="#ppt_w"/>
                                          </p:val>
                                        </p:tav>
                                      </p:tavLst>
                                    </p:anim>
                                    <p:anim calcmode="lin" valueType="num">
                                      <p:cBhvr>
                                        <p:cTn id="68" dur="500" fill="hold"/>
                                        <p:tgtEl>
                                          <p:spTgt spid="17"/>
                                        </p:tgtEl>
                                        <p:attrNameLst>
                                          <p:attrName>ppt_h</p:attrName>
                                        </p:attrNameLst>
                                      </p:cBhvr>
                                      <p:tavLst>
                                        <p:tav tm="0">
                                          <p:val>
                                            <p:fltVal val="0"/>
                                          </p:val>
                                        </p:tav>
                                        <p:tav tm="100000">
                                          <p:val>
                                            <p:strVal val="#ppt_h"/>
                                          </p:val>
                                        </p:tav>
                                      </p:tavLst>
                                    </p:anim>
                                    <p:anim calcmode="lin" valueType="num">
                                      <p:cBhvr>
                                        <p:cTn id="69" dur="500" fill="hold"/>
                                        <p:tgtEl>
                                          <p:spTgt spid="17"/>
                                        </p:tgtEl>
                                        <p:attrNameLst>
                                          <p:attrName>style.rotation</p:attrName>
                                        </p:attrNameLst>
                                      </p:cBhvr>
                                      <p:tavLst>
                                        <p:tav tm="0">
                                          <p:val>
                                            <p:fltVal val="360"/>
                                          </p:val>
                                        </p:tav>
                                        <p:tav tm="100000">
                                          <p:val>
                                            <p:fltVal val="0"/>
                                          </p:val>
                                        </p:tav>
                                      </p:tavLst>
                                    </p:anim>
                                    <p:animEffect transition="in" filter="fade">
                                      <p:cBhvr>
                                        <p:cTn id="70" dur="500"/>
                                        <p:tgtEl>
                                          <p:spTgt spid="17"/>
                                        </p:tgtEl>
                                      </p:cBhvr>
                                    </p:animEffect>
                                  </p:childTnLst>
                                </p:cTn>
                              </p:par>
                              <p:par>
                                <p:cTn id="71" presetID="49" presetClass="entr" presetSubtype="0" decel="100000" fill="hold" grpId="0" nodeType="withEffect">
                                  <p:stCondLst>
                                    <p:cond delay="0"/>
                                  </p:stCondLst>
                                  <p:childTnLst>
                                    <p:set>
                                      <p:cBhvr>
                                        <p:cTn id="72" dur="1" fill="hold">
                                          <p:stCondLst>
                                            <p:cond delay="0"/>
                                          </p:stCondLst>
                                        </p:cTn>
                                        <p:tgtEl>
                                          <p:spTgt spid="18"/>
                                        </p:tgtEl>
                                        <p:attrNameLst>
                                          <p:attrName>style.visibility</p:attrName>
                                        </p:attrNameLst>
                                      </p:cBhvr>
                                      <p:to>
                                        <p:strVal val="visible"/>
                                      </p:to>
                                    </p:set>
                                    <p:anim calcmode="lin" valueType="num">
                                      <p:cBhvr>
                                        <p:cTn id="73" dur="500" fill="hold"/>
                                        <p:tgtEl>
                                          <p:spTgt spid="18"/>
                                        </p:tgtEl>
                                        <p:attrNameLst>
                                          <p:attrName>ppt_w</p:attrName>
                                        </p:attrNameLst>
                                      </p:cBhvr>
                                      <p:tavLst>
                                        <p:tav tm="0">
                                          <p:val>
                                            <p:fltVal val="0"/>
                                          </p:val>
                                        </p:tav>
                                        <p:tav tm="100000">
                                          <p:val>
                                            <p:strVal val="#ppt_w"/>
                                          </p:val>
                                        </p:tav>
                                      </p:tavLst>
                                    </p:anim>
                                    <p:anim calcmode="lin" valueType="num">
                                      <p:cBhvr>
                                        <p:cTn id="74" dur="500" fill="hold"/>
                                        <p:tgtEl>
                                          <p:spTgt spid="18"/>
                                        </p:tgtEl>
                                        <p:attrNameLst>
                                          <p:attrName>ppt_h</p:attrName>
                                        </p:attrNameLst>
                                      </p:cBhvr>
                                      <p:tavLst>
                                        <p:tav tm="0">
                                          <p:val>
                                            <p:fltVal val="0"/>
                                          </p:val>
                                        </p:tav>
                                        <p:tav tm="100000">
                                          <p:val>
                                            <p:strVal val="#ppt_h"/>
                                          </p:val>
                                        </p:tav>
                                      </p:tavLst>
                                    </p:anim>
                                    <p:anim calcmode="lin" valueType="num">
                                      <p:cBhvr>
                                        <p:cTn id="75" dur="500" fill="hold"/>
                                        <p:tgtEl>
                                          <p:spTgt spid="18"/>
                                        </p:tgtEl>
                                        <p:attrNameLst>
                                          <p:attrName>style.rotation</p:attrName>
                                        </p:attrNameLst>
                                      </p:cBhvr>
                                      <p:tavLst>
                                        <p:tav tm="0">
                                          <p:val>
                                            <p:fltVal val="360"/>
                                          </p:val>
                                        </p:tav>
                                        <p:tav tm="100000">
                                          <p:val>
                                            <p:fltVal val="0"/>
                                          </p:val>
                                        </p:tav>
                                      </p:tavLst>
                                    </p:anim>
                                    <p:animEffect transition="in" filter="fade">
                                      <p:cBhvr>
                                        <p:cTn id="76" dur="500"/>
                                        <p:tgtEl>
                                          <p:spTgt spid="18"/>
                                        </p:tgtEl>
                                      </p:cBhvr>
                                    </p:animEffect>
                                  </p:childTnLst>
                                </p:cTn>
                              </p:par>
                              <p:par>
                                <p:cTn id="77" presetID="49" presetClass="entr" presetSubtype="0" decel="100000" fill="hold" grpId="0" nodeType="withEffect">
                                  <p:stCondLst>
                                    <p:cond delay="0"/>
                                  </p:stCondLst>
                                  <p:childTnLst>
                                    <p:set>
                                      <p:cBhvr>
                                        <p:cTn id="78" dur="1" fill="hold">
                                          <p:stCondLst>
                                            <p:cond delay="0"/>
                                          </p:stCondLst>
                                        </p:cTn>
                                        <p:tgtEl>
                                          <p:spTgt spid="19"/>
                                        </p:tgtEl>
                                        <p:attrNameLst>
                                          <p:attrName>style.visibility</p:attrName>
                                        </p:attrNameLst>
                                      </p:cBhvr>
                                      <p:to>
                                        <p:strVal val="visible"/>
                                      </p:to>
                                    </p:set>
                                    <p:anim calcmode="lin" valueType="num">
                                      <p:cBhvr>
                                        <p:cTn id="79" dur="500" fill="hold"/>
                                        <p:tgtEl>
                                          <p:spTgt spid="19"/>
                                        </p:tgtEl>
                                        <p:attrNameLst>
                                          <p:attrName>ppt_w</p:attrName>
                                        </p:attrNameLst>
                                      </p:cBhvr>
                                      <p:tavLst>
                                        <p:tav tm="0">
                                          <p:val>
                                            <p:fltVal val="0"/>
                                          </p:val>
                                        </p:tav>
                                        <p:tav tm="100000">
                                          <p:val>
                                            <p:strVal val="#ppt_w"/>
                                          </p:val>
                                        </p:tav>
                                      </p:tavLst>
                                    </p:anim>
                                    <p:anim calcmode="lin" valueType="num">
                                      <p:cBhvr>
                                        <p:cTn id="80" dur="500" fill="hold"/>
                                        <p:tgtEl>
                                          <p:spTgt spid="19"/>
                                        </p:tgtEl>
                                        <p:attrNameLst>
                                          <p:attrName>ppt_h</p:attrName>
                                        </p:attrNameLst>
                                      </p:cBhvr>
                                      <p:tavLst>
                                        <p:tav tm="0">
                                          <p:val>
                                            <p:fltVal val="0"/>
                                          </p:val>
                                        </p:tav>
                                        <p:tav tm="100000">
                                          <p:val>
                                            <p:strVal val="#ppt_h"/>
                                          </p:val>
                                        </p:tav>
                                      </p:tavLst>
                                    </p:anim>
                                    <p:anim calcmode="lin" valueType="num">
                                      <p:cBhvr>
                                        <p:cTn id="81" dur="500" fill="hold"/>
                                        <p:tgtEl>
                                          <p:spTgt spid="19"/>
                                        </p:tgtEl>
                                        <p:attrNameLst>
                                          <p:attrName>style.rotation</p:attrName>
                                        </p:attrNameLst>
                                      </p:cBhvr>
                                      <p:tavLst>
                                        <p:tav tm="0">
                                          <p:val>
                                            <p:fltVal val="360"/>
                                          </p:val>
                                        </p:tav>
                                        <p:tav tm="100000">
                                          <p:val>
                                            <p:fltVal val="0"/>
                                          </p:val>
                                        </p:tav>
                                      </p:tavLst>
                                    </p:anim>
                                    <p:animEffect transition="in" filter="fade">
                                      <p:cBhvr>
                                        <p:cTn id="82" dur="500"/>
                                        <p:tgtEl>
                                          <p:spTgt spid="19"/>
                                        </p:tgtEl>
                                      </p:cBhvr>
                                    </p:animEffect>
                                  </p:childTnLst>
                                </p:cTn>
                              </p:par>
                              <p:par>
                                <p:cTn id="83" presetID="49" presetClass="entr" presetSubtype="0" decel="100000" fill="hold" nodeType="withEffect">
                                  <p:stCondLst>
                                    <p:cond delay="0"/>
                                  </p:stCondLst>
                                  <p:childTnLst>
                                    <p:set>
                                      <p:cBhvr>
                                        <p:cTn id="84" dur="1" fill="hold">
                                          <p:stCondLst>
                                            <p:cond delay="0"/>
                                          </p:stCondLst>
                                        </p:cTn>
                                        <p:tgtEl>
                                          <p:spTgt spid="20"/>
                                        </p:tgtEl>
                                        <p:attrNameLst>
                                          <p:attrName>style.visibility</p:attrName>
                                        </p:attrNameLst>
                                      </p:cBhvr>
                                      <p:to>
                                        <p:strVal val="visible"/>
                                      </p:to>
                                    </p:set>
                                    <p:anim calcmode="lin" valueType="num">
                                      <p:cBhvr>
                                        <p:cTn id="85" dur="500" fill="hold"/>
                                        <p:tgtEl>
                                          <p:spTgt spid="20"/>
                                        </p:tgtEl>
                                        <p:attrNameLst>
                                          <p:attrName>ppt_w</p:attrName>
                                        </p:attrNameLst>
                                      </p:cBhvr>
                                      <p:tavLst>
                                        <p:tav tm="0">
                                          <p:val>
                                            <p:fltVal val="0"/>
                                          </p:val>
                                        </p:tav>
                                        <p:tav tm="100000">
                                          <p:val>
                                            <p:strVal val="#ppt_w"/>
                                          </p:val>
                                        </p:tav>
                                      </p:tavLst>
                                    </p:anim>
                                    <p:anim calcmode="lin" valueType="num">
                                      <p:cBhvr>
                                        <p:cTn id="86" dur="500" fill="hold"/>
                                        <p:tgtEl>
                                          <p:spTgt spid="20"/>
                                        </p:tgtEl>
                                        <p:attrNameLst>
                                          <p:attrName>ppt_h</p:attrName>
                                        </p:attrNameLst>
                                      </p:cBhvr>
                                      <p:tavLst>
                                        <p:tav tm="0">
                                          <p:val>
                                            <p:fltVal val="0"/>
                                          </p:val>
                                        </p:tav>
                                        <p:tav tm="100000">
                                          <p:val>
                                            <p:strVal val="#ppt_h"/>
                                          </p:val>
                                        </p:tav>
                                      </p:tavLst>
                                    </p:anim>
                                    <p:anim calcmode="lin" valueType="num">
                                      <p:cBhvr>
                                        <p:cTn id="87" dur="500" fill="hold"/>
                                        <p:tgtEl>
                                          <p:spTgt spid="20"/>
                                        </p:tgtEl>
                                        <p:attrNameLst>
                                          <p:attrName>style.rotation</p:attrName>
                                        </p:attrNameLst>
                                      </p:cBhvr>
                                      <p:tavLst>
                                        <p:tav tm="0">
                                          <p:val>
                                            <p:fltVal val="360"/>
                                          </p:val>
                                        </p:tav>
                                        <p:tav tm="100000">
                                          <p:val>
                                            <p:fltVal val="0"/>
                                          </p:val>
                                        </p:tav>
                                      </p:tavLst>
                                    </p:anim>
                                    <p:animEffect transition="in" filter="fade">
                                      <p:cBhvr>
                                        <p:cTn id="88" dur="500"/>
                                        <p:tgtEl>
                                          <p:spTgt spid="20"/>
                                        </p:tgtEl>
                                      </p:cBhvr>
                                    </p:animEffect>
                                  </p:childTnLst>
                                </p:cTn>
                              </p:par>
                              <p:par>
                                <p:cTn id="89" presetID="49" presetClass="entr" presetSubtype="0" decel="100000" fill="hold" nodeType="withEffect">
                                  <p:stCondLst>
                                    <p:cond delay="0"/>
                                  </p:stCondLst>
                                  <p:childTnLst>
                                    <p:set>
                                      <p:cBhvr>
                                        <p:cTn id="90" dur="1" fill="hold">
                                          <p:stCondLst>
                                            <p:cond delay="0"/>
                                          </p:stCondLst>
                                        </p:cTn>
                                        <p:tgtEl>
                                          <p:spTgt spid="21"/>
                                        </p:tgtEl>
                                        <p:attrNameLst>
                                          <p:attrName>style.visibility</p:attrName>
                                        </p:attrNameLst>
                                      </p:cBhvr>
                                      <p:to>
                                        <p:strVal val="visible"/>
                                      </p:to>
                                    </p:set>
                                    <p:anim calcmode="lin" valueType="num">
                                      <p:cBhvr>
                                        <p:cTn id="91" dur="500" fill="hold"/>
                                        <p:tgtEl>
                                          <p:spTgt spid="21"/>
                                        </p:tgtEl>
                                        <p:attrNameLst>
                                          <p:attrName>ppt_w</p:attrName>
                                        </p:attrNameLst>
                                      </p:cBhvr>
                                      <p:tavLst>
                                        <p:tav tm="0">
                                          <p:val>
                                            <p:fltVal val="0"/>
                                          </p:val>
                                        </p:tav>
                                        <p:tav tm="100000">
                                          <p:val>
                                            <p:strVal val="#ppt_w"/>
                                          </p:val>
                                        </p:tav>
                                      </p:tavLst>
                                    </p:anim>
                                    <p:anim calcmode="lin" valueType="num">
                                      <p:cBhvr>
                                        <p:cTn id="92" dur="500" fill="hold"/>
                                        <p:tgtEl>
                                          <p:spTgt spid="21"/>
                                        </p:tgtEl>
                                        <p:attrNameLst>
                                          <p:attrName>ppt_h</p:attrName>
                                        </p:attrNameLst>
                                      </p:cBhvr>
                                      <p:tavLst>
                                        <p:tav tm="0">
                                          <p:val>
                                            <p:fltVal val="0"/>
                                          </p:val>
                                        </p:tav>
                                        <p:tav tm="100000">
                                          <p:val>
                                            <p:strVal val="#ppt_h"/>
                                          </p:val>
                                        </p:tav>
                                      </p:tavLst>
                                    </p:anim>
                                    <p:anim calcmode="lin" valueType="num">
                                      <p:cBhvr>
                                        <p:cTn id="93" dur="500" fill="hold"/>
                                        <p:tgtEl>
                                          <p:spTgt spid="21"/>
                                        </p:tgtEl>
                                        <p:attrNameLst>
                                          <p:attrName>style.rotation</p:attrName>
                                        </p:attrNameLst>
                                      </p:cBhvr>
                                      <p:tavLst>
                                        <p:tav tm="0">
                                          <p:val>
                                            <p:fltVal val="360"/>
                                          </p:val>
                                        </p:tav>
                                        <p:tav tm="100000">
                                          <p:val>
                                            <p:fltVal val="0"/>
                                          </p:val>
                                        </p:tav>
                                      </p:tavLst>
                                    </p:anim>
                                    <p:animEffect transition="in" filter="fade">
                                      <p:cBhvr>
                                        <p:cTn id="94" dur="500"/>
                                        <p:tgtEl>
                                          <p:spTgt spid="21"/>
                                        </p:tgtEl>
                                      </p:cBhvr>
                                    </p:animEffect>
                                  </p:childTnLst>
                                </p:cTn>
                              </p:par>
                              <p:par>
                                <p:cTn id="95" presetID="49" presetClass="entr" presetSubtype="0" decel="100000" fill="hold" nodeType="withEffect">
                                  <p:stCondLst>
                                    <p:cond delay="0"/>
                                  </p:stCondLst>
                                  <p:childTnLst>
                                    <p:set>
                                      <p:cBhvr>
                                        <p:cTn id="96" dur="1" fill="hold">
                                          <p:stCondLst>
                                            <p:cond delay="0"/>
                                          </p:stCondLst>
                                        </p:cTn>
                                        <p:tgtEl>
                                          <p:spTgt spid="22"/>
                                        </p:tgtEl>
                                        <p:attrNameLst>
                                          <p:attrName>style.visibility</p:attrName>
                                        </p:attrNameLst>
                                      </p:cBhvr>
                                      <p:to>
                                        <p:strVal val="visible"/>
                                      </p:to>
                                    </p:set>
                                    <p:anim calcmode="lin" valueType="num">
                                      <p:cBhvr>
                                        <p:cTn id="97" dur="500" fill="hold"/>
                                        <p:tgtEl>
                                          <p:spTgt spid="22"/>
                                        </p:tgtEl>
                                        <p:attrNameLst>
                                          <p:attrName>ppt_w</p:attrName>
                                        </p:attrNameLst>
                                      </p:cBhvr>
                                      <p:tavLst>
                                        <p:tav tm="0">
                                          <p:val>
                                            <p:fltVal val="0"/>
                                          </p:val>
                                        </p:tav>
                                        <p:tav tm="100000">
                                          <p:val>
                                            <p:strVal val="#ppt_w"/>
                                          </p:val>
                                        </p:tav>
                                      </p:tavLst>
                                    </p:anim>
                                    <p:anim calcmode="lin" valueType="num">
                                      <p:cBhvr>
                                        <p:cTn id="98" dur="500" fill="hold"/>
                                        <p:tgtEl>
                                          <p:spTgt spid="22"/>
                                        </p:tgtEl>
                                        <p:attrNameLst>
                                          <p:attrName>ppt_h</p:attrName>
                                        </p:attrNameLst>
                                      </p:cBhvr>
                                      <p:tavLst>
                                        <p:tav tm="0">
                                          <p:val>
                                            <p:fltVal val="0"/>
                                          </p:val>
                                        </p:tav>
                                        <p:tav tm="100000">
                                          <p:val>
                                            <p:strVal val="#ppt_h"/>
                                          </p:val>
                                        </p:tav>
                                      </p:tavLst>
                                    </p:anim>
                                    <p:anim calcmode="lin" valueType="num">
                                      <p:cBhvr>
                                        <p:cTn id="99" dur="500" fill="hold"/>
                                        <p:tgtEl>
                                          <p:spTgt spid="22"/>
                                        </p:tgtEl>
                                        <p:attrNameLst>
                                          <p:attrName>style.rotation</p:attrName>
                                        </p:attrNameLst>
                                      </p:cBhvr>
                                      <p:tavLst>
                                        <p:tav tm="0">
                                          <p:val>
                                            <p:fltVal val="360"/>
                                          </p:val>
                                        </p:tav>
                                        <p:tav tm="100000">
                                          <p:val>
                                            <p:fltVal val="0"/>
                                          </p:val>
                                        </p:tav>
                                      </p:tavLst>
                                    </p:anim>
                                    <p:animEffect transition="in" filter="fade">
                                      <p:cBhvr>
                                        <p:cTn id="100" dur="500"/>
                                        <p:tgtEl>
                                          <p:spTgt spid="22"/>
                                        </p:tgtEl>
                                      </p:cBhvr>
                                    </p:animEffect>
                                  </p:childTnLst>
                                </p:cTn>
                              </p:par>
                              <p:par>
                                <p:cTn id="101" presetID="49" presetClass="entr" presetSubtype="0" decel="100000" fill="hold" grpId="0" nodeType="withEffect">
                                  <p:stCondLst>
                                    <p:cond delay="0"/>
                                  </p:stCondLst>
                                  <p:childTnLst>
                                    <p:set>
                                      <p:cBhvr>
                                        <p:cTn id="102" dur="1" fill="hold">
                                          <p:stCondLst>
                                            <p:cond delay="0"/>
                                          </p:stCondLst>
                                        </p:cTn>
                                        <p:tgtEl>
                                          <p:spTgt spid="12"/>
                                        </p:tgtEl>
                                        <p:attrNameLst>
                                          <p:attrName>style.visibility</p:attrName>
                                        </p:attrNameLst>
                                      </p:cBhvr>
                                      <p:to>
                                        <p:strVal val="visible"/>
                                      </p:to>
                                    </p:set>
                                    <p:anim calcmode="lin" valueType="num">
                                      <p:cBhvr>
                                        <p:cTn id="103" dur="500" fill="hold"/>
                                        <p:tgtEl>
                                          <p:spTgt spid="12"/>
                                        </p:tgtEl>
                                        <p:attrNameLst>
                                          <p:attrName>ppt_w</p:attrName>
                                        </p:attrNameLst>
                                      </p:cBhvr>
                                      <p:tavLst>
                                        <p:tav tm="0">
                                          <p:val>
                                            <p:fltVal val="0"/>
                                          </p:val>
                                        </p:tav>
                                        <p:tav tm="100000">
                                          <p:val>
                                            <p:strVal val="#ppt_w"/>
                                          </p:val>
                                        </p:tav>
                                      </p:tavLst>
                                    </p:anim>
                                    <p:anim calcmode="lin" valueType="num">
                                      <p:cBhvr>
                                        <p:cTn id="104" dur="500" fill="hold"/>
                                        <p:tgtEl>
                                          <p:spTgt spid="12"/>
                                        </p:tgtEl>
                                        <p:attrNameLst>
                                          <p:attrName>ppt_h</p:attrName>
                                        </p:attrNameLst>
                                      </p:cBhvr>
                                      <p:tavLst>
                                        <p:tav tm="0">
                                          <p:val>
                                            <p:fltVal val="0"/>
                                          </p:val>
                                        </p:tav>
                                        <p:tav tm="100000">
                                          <p:val>
                                            <p:strVal val="#ppt_h"/>
                                          </p:val>
                                        </p:tav>
                                      </p:tavLst>
                                    </p:anim>
                                    <p:anim calcmode="lin" valueType="num">
                                      <p:cBhvr>
                                        <p:cTn id="105" dur="500" fill="hold"/>
                                        <p:tgtEl>
                                          <p:spTgt spid="12"/>
                                        </p:tgtEl>
                                        <p:attrNameLst>
                                          <p:attrName>style.rotation</p:attrName>
                                        </p:attrNameLst>
                                      </p:cBhvr>
                                      <p:tavLst>
                                        <p:tav tm="0">
                                          <p:val>
                                            <p:fltVal val="360"/>
                                          </p:val>
                                        </p:tav>
                                        <p:tav tm="100000">
                                          <p:val>
                                            <p:fltVal val="0"/>
                                          </p:val>
                                        </p:tav>
                                      </p:tavLst>
                                    </p:anim>
                                    <p:animEffect transition="in" filter="fade">
                                      <p:cBhvr>
                                        <p:cTn id="106" dur="500"/>
                                        <p:tgtEl>
                                          <p:spTgt spid="12"/>
                                        </p:tgtEl>
                                      </p:cBhvr>
                                    </p:animEffect>
                                  </p:childTnLst>
                                </p:cTn>
                              </p:par>
                              <p:par>
                                <p:cTn id="107" presetID="23" presetClass="entr" presetSubtype="16" fill="hold" grpId="0" nodeType="withEffect">
                                  <p:stCondLst>
                                    <p:cond delay="0"/>
                                  </p:stCondLst>
                                  <p:childTnLst>
                                    <p:set>
                                      <p:cBhvr>
                                        <p:cTn id="108" dur="1" fill="hold">
                                          <p:stCondLst>
                                            <p:cond delay="0"/>
                                          </p:stCondLst>
                                        </p:cTn>
                                        <p:tgtEl>
                                          <p:spTgt spid="38"/>
                                        </p:tgtEl>
                                        <p:attrNameLst>
                                          <p:attrName>style.visibility</p:attrName>
                                        </p:attrNameLst>
                                      </p:cBhvr>
                                      <p:to>
                                        <p:strVal val="visible"/>
                                      </p:to>
                                    </p:set>
                                    <p:anim calcmode="lin" valueType="num">
                                      <p:cBhvr>
                                        <p:cTn id="109" dur="500" fill="hold"/>
                                        <p:tgtEl>
                                          <p:spTgt spid="38"/>
                                        </p:tgtEl>
                                        <p:attrNameLst>
                                          <p:attrName>ppt_w</p:attrName>
                                        </p:attrNameLst>
                                      </p:cBhvr>
                                      <p:tavLst>
                                        <p:tav tm="0">
                                          <p:val>
                                            <p:fltVal val="0"/>
                                          </p:val>
                                        </p:tav>
                                        <p:tav tm="100000">
                                          <p:val>
                                            <p:strVal val="#ppt_w"/>
                                          </p:val>
                                        </p:tav>
                                      </p:tavLst>
                                    </p:anim>
                                    <p:anim calcmode="lin" valueType="num">
                                      <p:cBhvr>
                                        <p:cTn id="110" dur="500" fill="hold"/>
                                        <p:tgtEl>
                                          <p:spTgt spid="38"/>
                                        </p:tgtEl>
                                        <p:attrNameLst>
                                          <p:attrName>ppt_h</p:attrName>
                                        </p:attrNameLst>
                                      </p:cBhvr>
                                      <p:tavLst>
                                        <p:tav tm="0">
                                          <p:val>
                                            <p:fltVal val="0"/>
                                          </p:val>
                                        </p:tav>
                                        <p:tav tm="100000">
                                          <p:val>
                                            <p:strVal val="#ppt_h"/>
                                          </p:val>
                                        </p:tav>
                                      </p:tavLst>
                                    </p:anim>
                                  </p:childTnLst>
                                </p:cTn>
                              </p:par>
                              <p:par>
                                <p:cTn id="111" presetID="23" presetClass="entr" presetSubtype="16" fill="hold" grpId="0" nodeType="withEffect">
                                  <p:stCondLst>
                                    <p:cond delay="0"/>
                                  </p:stCondLst>
                                  <p:childTnLst>
                                    <p:set>
                                      <p:cBhvr>
                                        <p:cTn id="112" dur="1" fill="hold">
                                          <p:stCondLst>
                                            <p:cond delay="0"/>
                                          </p:stCondLst>
                                        </p:cTn>
                                        <p:tgtEl>
                                          <p:spTgt spid="39"/>
                                        </p:tgtEl>
                                        <p:attrNameLst>
                                          <p:attrName>style.visibility</p:attrName>
                                        </p:attrNameLst>
                                      </p:cBhvr>
                                      <p:to>
                                        <p:strVal val="visible"/>
                                      </p:to>
                                    </p:set>
                                    <p:anim calcmode="lin" valueType="num">
                                      <p:cBhvr>
                                        <p:cTn id="113" dur="500" fill="hold"/>
                                        <p:tgtEl>
                                          <p:spTgt spid="39"/>
                                        </p:tgtEl>
                                        <p:attrNameLst>
                                          <p:attrName>ppt_w</p:attrName>
                                        </p:attrNameLst>
                                      </p:cBhvr>
                                      <p:tavLst>
                                        <p:tav tm="0">
                                          <p:val>
                                            <p:fltVal val="0"/>
                                          </p:val>
                                        </p:tav>
                                        <p:tav tm="100000">
                                          <p:val>
                                            <p:strVal val="#ppt_w"/>
                                          </p:val>
                                        </p:tav>
                                      </p:tavLst>
                                    </p:anim>
                                    <p:anim calcmode="lin" valueType="num">
                                      <p:cBhvr>
                                        <p:cTn id="114" dur="500" fill="hold"/>
                                        <p:tgtEl>
                                          <p:spTgt spid="39"/>
                                        </p:tgtEl>
                                        <p:attrNameLst>
                                          <p:attrName>ppt_h</p:attrName>
                                        </p:attrNameLst>
                                      </p:cBhvr>
                                      <p:tavLst>
                                        <p:tav tm="0">
                                          <p:val>
                                            <p:fltVal val="0"/>
                                          </p:val>
                                        </p:tav>
                                        <p:tav tm="100000">
                                          <p:val>
                                            <p:strVal val="#ppt_h"/>
                                          </p:val>
                                        </p:tav>
                                      </p:tavLst>
                                    </p:anim>
                                  </p:childTnLst>
                                </p:cTn>
                              </p:par>
                            </p:childTnLst>
                          </p:cTn>
                        </p:par>
                      </p:childTnLst>
                    </p:cTn>
                  </p:par>
                  <p:par>
                    <p:cTn id="115" fill="hold" nodeType="clickPar">
                      <p:stCondLst>
                        <p:cond delay="indefinite"/>
                      </p:stCondLst>
                      <p:childTnLst>
                        <p:par>
                          <p:cTn id="116" fill="hold" nodeType="withGroup">
                            <p:stCondLst>
                              <p:cond delay="0"/>
                            </p:stCondLst>
                            <p:childTnLst>
                              <p:par>
                                <p:cTn id="117" presetID="10" presetClass="entr" presetSubtype="0" fill="hold" grpId="0" nodeType="clickEffect">
                                  <p:stCondLst>
                                    <p:cond delay="0"/>
                                  </p:stCondLst>
                                  <p:childTnLst>
                                    <p:set>
                                      <p:cBhvr>
                                        <p:cTn id="118" dur="1" fill="hold">
                                          <p:stCondLst>
                                            <p:cond delay="0"/>
                                          </p:stCondLst>
                                        </p:cTn>
                                        <p:tgtEl>
                                          <p:spTgt spid="37"/>
                                        </p:tgtEl>
                                        <p:attrNameLst>
                                          <p:attrName>style.visibility</p:attrName>
                                        </p:attrNameLst>
                                      </p:cBhvr>
                                      <p:to>
                                        <p:strVal val="visible"/>
                                      </p:to>
                                    </p:set>
                                    <p:animEffect transition="in" filter="fade">
                                      <p:cBhvr>
                                        <p:cTn id="119" dur="500"/>
                                        <p:tgtEl>
                                          <p:spTgt spid="37"/>
                                        </p:tgtEl>
                                      </p:cBhvr>
                                    </p:animEffect>
                                  </p:childTnLst>
                                </p:cTn>
                              </p:par>
                            </p:childTnLst>
                          </p:cTn>
                        </p:par>
                      </p:childTnLst>
                    </p:cTn>
                  </p:par>
                  <p:par>
                    <p:cTn id="120" fill="hold" nodeType="clickPar">
                      <p:stCondLst>
                        <p:cond delay="indefinite"/>
                      </p:stCondLst>
                      <p:childTnLst>
                        <p:par>
                          <p:cTn id="121" fill="hold" nodeType="withGroup">
                            <p:stCondLst>
                              <p:cond delay="0"/>
                            </p:stCondLst>
                            <p:childTnLst>
                              <p:par>
                                <p:cTn id="122" presetID="12" presetClass="entr" presetSubtype="4" fill="hold" nodeType="clickEffect">
                                  <p:stCondLst>
                                    <p:cond delay="0"/>
                                  </p:stCondLst>
                                  <p:childTnLst>
                                    <p:set>
                                      <p:cBhvr>
                                        <p:cTn id="123" dur="1" fill="hold">
                                          <p:stCondLst>
                                            <p:cond delay="0"/>
                                          </p:stCondLst>
                                        </p:cTn>
                                        <p:tgtEl>
                                          <p:spTgt spid="40">
                                            <p:txEl>
                                              <p:pRg st="0" end="0"/>
                                            </p:txEl>
                                          </p:spTgt>
                                        </p:tgtEl>
                                        <p:attrNameLst>
                                          <p:attrName>style.visibility</p:attrName>
                                        </p:attrNameLst>
                                      </p:cBhvr>
                                      <p:to>
                                        <p:strVal val="visible"/>
                                      </p:to>
                                    </p:set>
                                    <p:anim calcmode="lin" valueType="num">
                                      <p:cBhvr additive="base">
                                        <p:cTn id="124" dur="500"/>
                                        <p:tgtEl>
                                          <p:spTgt spid="40">
                                            <p:txEl>
                                              <p:pRg st="0" end="0"/>
                                            </p:txEl>
                                          </p:spTgt>
                                        </p:tgtEl>
                                        <p:attrNameLst>
                                          <p:attrName>ppt_y</p:attrName>
                                        </p:attrNameLst>
                                      </p:cBhvr>
                                      <p:tavLst>
                                        <p:tav tm="0">
                                          <p:val>
                                            <p:strVal val="#ppt_y+#ppt_h*1.125000"/>
                                          </p:val>
                                        </p:tav>
                                        <p:tav tm="100000">
                                          <p:val>
                                            <p:strVal val="#ppt_y"/>
                                          </p:val>
                                        </p:tav>
                                      </p:tavLst>
                                    </p:anim>
                                    <p:animEffect transition="in" filter="wipe(up)">
                                      <p:cBhvr>
                                        <p:cTn id="125" dur="500"/>
                                        <p:tgtEl>
                                          <p:spTgt spid="40">
                                            <p:txEl>
                                              <p:pRg st="0" end="0"/>
                                            </p:txEl>
                                          </p:spTgt>
                                        </p:tgtEl>
                                      </p:cBhvr>
                                    </p:animEffect>
                                  </p:childTnLst>
                                </p:cTn>
                              </p:par>
                              <p:par>
                                <p:cTn id="126" presetID="12" presetClass="entr" presetSubtype="4" fill="hold" nodeType="withEffect">
                                  <p:stCondLst>
                                    <p:cond delay="0"/>
                                  </p:stCondLst>
                                  <p:childTnLst>
                                    <p:set>
                                      <p:cBhvr>
                                        <p:cTn id="127" dur="1" fill="hold">
                                          <p:stCondLst>
                                            <p:cond delay="0"/>
                                          </p:stCondLst>
                                        </p:cTn>
                                        <p:tgtEl>
                                          <p:spTgt spid="40">
                                            <p:txEl>
                                              <p:pRg st="1" end="1"/>
                                            </p:txEl>
                                          </p:spTgt>
                                        </p:tgtEl>
                                        <p:attrNameLst>
                                          <p:attrName>style.visibility</p:attrName>
                                        </p:attrNameLst>
                                      </p:cBhvr>
                                      <p:to>
                                        <p:strVal val="visible"/>
                                      </p:to>
                                    </p:set>
                                    <p:anim calcmode="lin" valueType="num">
                                      <p:cBhvr additive="base">
                                        <p:cTn id="128" dur="500"/>
                                        <p:tgtEl>
                                          <p:spTgt spid="40">
                                            <p:txEl>
                                              <p:pRg st="1" end="1"/>
                                            </p:txEl>
                                          </p:spTgt>
                                        </p:tgtEl>
                                        <p:attrNameLst>
                                          <p:attrName>ppt_y</p:attrName>
                                        </p:attrNameLst>
                                      </p:cBhvr>
                                      <p:tavLst>
                                        <p:tav tm="0">
                                          <p:val>
                                            <p:strVal val="#ppt_y+#ppt_h*1.125000"/>
                                          </p:val>
                                        </p:tav>
                                        <p:tav tm="100000">
                                          <p:val>
                                            <p:strVal val="#ppt_y"/>
                                          </p:val>
                                        </p:tav>
                                      </p:tavLst>
                                    </p:anim>
                                    <p:animEffect transition="in" filter="wipe(up)">
                                      <p:cBhvr>
                                        <p:cTn id="129" dur="500"/>
                                        <p:tgtEl>
                                          <p:spTgt spid="40">
                                            <p:txEl>
                                              <p:pRg st="1" end="1"/>
                                            </p:txEl>
                                          </p:spTgt>
                                        </p:tgtEl>
                                      </p:cBhvr>
                                    </p:animEffect>
                                  </p:childTnLst>
                                </p:cTn>
                              </p:par>
                              <p:par>
                                <p:cTn id="130" presetID="12" presetClass="entr" presetSubtype="4" fill="hold" nodeType="withEffect">
                                  <p:stCondLst>
                                    <p:cond delay="0"/>
                                  </p:stCondLst>
                                  <p:childTnLst>
                                    <p:set>
                                      <p:cBhvr>
                                        <p:cTn id="131" dur="1" fill="hold">
                                          <p:stCondLst>
                                            <p:cond delay="0"/>
                                          </p:stCondLst>
                                        </p:cTn>
                                        <p:tgtEl>
                                          <p:spTgt spid="40">
                                            <p:txEl>
                                              <p:pRg st="2" end="2"/>
                                            </p:txEl>
                                          </p:spTgt>
                                        </p:tgtEl>
                                        <p:attrNameLst>
                                          <p:attrName>style.visibility</p:attrName>
                                        </p:attrNameLst>
                                      </p:cBhvr>
                                      <p:to>
                                        <p:strVal val="visible"/>
                                      </p:to>
                                    </p:set>
                                    <p:anim calcmode="lin" valueType="num">
                                      <p:cBhvr additive="base">
                                        <p:cTn id="132" dur="500"/>
                                        <p:tgtEl>
                                          <p:spTgt spid="40">
                                            <p:txEl>
                                              <p:pRg st="2" end="2"/>
                                            </p:txEl>
                                          </p:spTgt>
                                        </p:tgtEl>
                                        <p:attrNameLst>
                                          <p:attrName>ppt_y</p:attrName>
                                        </p:attrNameLst>
                                      </p:cBhvr>
                                      <p:tavLst>
                                        <p:tav tm="0">
                                          <p:val>
                                            <p:strVal val="#ppt_y+#ppt_h*1.125000"/>
                                          </p:val>
                                        </p:tav>
                                        <p:tav tm="100000">
                                          <p:val>
                                            <p:strVal val="#ppt_y"/>
                                          </p:val>
                                        </p:tav>
                                      </p:tavLst>
                                    </p:anim>
                                    <p:animEffect transition="in" filter="wipe(up)">
                                      <p:cBhvr>
                                        <p:cTn id="133" dur="500"/>
                                        <p:tgtEl>
                                          <p:spTgt spid="40">
                                            <p:txEl>
                                              <p:pRg st="2" end="2"/>
                                            </p:txEl>
                                          </p:spTgt>
                                        </p:tgtEl>
                                      </p:cBhvr>
                                    </p:animEffect>
                                  </p:childTnLst>
                                </p:cTn>
                              </p:par>
                              <p:par>
                                <p:cTn id="134" presetID="12" presetClass="entr" presetSubtype="4" fill="hold" nodeType="withEffect">
                                  <p:stCondLst>
                                    <p:cond delay="0"/>
                                  </p:stCondLst>
                                  <p:childTnLst>
                                    <p:set>
                                      <p:cBhvr>
                                        <p:cTn id="135" dur="1" fill="hold">
                                          <p:stCondLst>
                                            <p:cond delay="0"/>
                                          </p:stCondLst>
                                        </p:cTn>
                                        <p:tgtEl>
                                          <p:spTgt spid="40">
                                            <p:txEl>
                                              <p:pRg st="3" end="3"/>
                                            </p:txEl>
                                          </p:spTgt>
                                        </p:tgtEl>
                                        <p:attrNameLst>
                                          <p:attrName>style.visibility</p:attrName>
                                        </p:attrNameLst>
                                      </p:cBhvr>
                                      <p:to>
                                        <p:strVal val="visible"/>
                                      </p:to>
                                    </p:set>
                                    <p:anim calcmode="lin" valueType="num">
                                      <p:cBhvr additive="base">
                                        <p:cTn id="136" dur="500"/>
                                        <p:tgtEl>
                                          <p:spTgt spid="40">
                                            <p:txEl>
                                              <p:pRg st="3" end="3"/>
                                            </p:txEl>
                                          </p:spTgt>
                                        </p:tgtEl>
                                        <p:attrNameLst>
                                          <p:attrName>ppt_y</p:attrName>
                                        </p:attrNameLst>
                                      </p:cBhvr>
                                      <p:tavLst>
                                        <p:tav tm="0">
                                          <p:val>
                                            <p:strVal val="#ppt_y+#ppt_h*1.125000"/>
                                          </p:val>
                                        </p:tav>
                                        <p:tav tm="100000">
                                          <p:val>
                                            <p:strVal val="#ppt_y"/>
                                          </p:val>
                                        </p:tav>
                                      </p:tavLst>
                                    </p:anim>
                                    <p:animEffect transition="in" filter="wipe(up)">
                                      <p:cBhvr>
                                        <p:cTn id="137" dur="500"/>
                                        <p:tgtEl>
                                          <p:spTgt spid="4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p:bldP spid="17" grpId="0"/>
      <p:bldP spid="18" grpId="0"/>
      <p:bldP spid="19" grpId="0"/>
      <p:bldP spid="23" grpId="0" animBg="1"/>
      <p:bldP spid="24" grpId="0"/>
      <p:bldP spid="25" grpId="0" animBg="1"/>
      <p:bldP spid="26" grpId="0" animBg="1"/>
      <p:bldP spid="37" grpId="0" animBg="1"/>
      <p:bldP spid="38" grpId="0" animBg="1"/>
      <p:bldP spid="3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2"/>
          <p:cNvSpPr>
            <a:spLocks noGrp="1" noChangeArrowheads="1"/>
          </p:cNvSpPr>
          <p:nvPr>
            <p:ph type="title"/>
          </p:nvPr>
        </p:nvSpPr>
        <p:spPr>
          <a:xfrm>
            <a:off x="2286000" y="0"/>
            <a:ext cx="7772400" cy="762000"/>
          </a:xfrm>
        </p:spPr>
        <p:txBody>
          <a:bodyPr/>
          <a:lstStyle/>
          <a:p>
            <a:pPr eaLnBrk="1" hangingPunct="1"/>
            <a:r>
              <a:rPr lang="en-US" altLang="en-US" smtClean="0"/>
              <a:t>ATP Synthase Structure Data</a:t>
            </a:r>
          </a:p>
        </p:txBody>
      </p:sp>
      <p:pic>
        <p:nvPicPr>
          <p:cNvPr id="43010" name="Picture 3" descr="\\Tehran\barryi\projects\mech-figs\barryi\lecture\barryi-tb-subgroup-oct-2000\walker-1999-e-density-atpase.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2625" y="685800"/>
            <a:ext cx="3536950" cy="586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8612" name="Text Box 4"/>
          <p:cNvSpPr txBox="1">
            <a:spLocks noChangeArrowheads="1"/>
          </p:cNvSpPr>
          <p:nvPr/>
        </p:nvSpPr>
        <p:spPr bwMode="auto">
          <a:xfrm>
            <a:off x="2789238" y="6556375"/>
            <a:ext cx="21399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1" fontAlgn="auto" hangingPunct="1">
              <a:spcBef>
                <a:spcPts val="0"/>
              </a:spcBef>
              <a:spcAft>
                <a:spcPts val="0"/>
              </a:spcAft>
              <a:defRPr/>
            </a:pPr>
            <a:r>
              <a:rPr lang="en-US" altLang="en-US" sz="1400">
                <a:latin typeface="+mn-lt"/>
              </a:rPr>
              <a:t>Stock et al., Science (1999)</a:t>
            </a:r>
          </a:p>
        </p:txBody>
      </p:sp>
      <p:pic>
        <p:nvPicPr>
          <p:cNvPr id="43012" name="Picture 5" descr="\\Tehran\barryi\projects\mech-figs\barryi\lecture\barryi-tb-subgroup-oct-2000\e-image-atpase.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29125" y="762000"/>
            <a:ext cx="4267200" cy="252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3" name="Picture 6" descr="\\Tehran\barryi\projects\mech-figs\barryi\lecture\atpase-ks-june-2000\atpase_side.tiff"/>
          <p:cNvPicPr>
            <a:picLocks noChangeAspect="1" noChangeArrowheads="1"/>
          </p:cNvPicPr>
          <p:nvPr/>
        </p:nvPicPr>
        <p:blipFill>
          <a:blip r:embed="rId5">
            <a:extLst>
              <a:ext uri="{28A0092B-C50C-407E-A947-70E740481C1C}">
                <a14:useLocalDpi xmlns:a14="http://schemas.microsoft.com/office/drawing/2010/main" val="0"/>
              </a:ext>
            </a:extLst>
          </a:blip>
          <a:srcRect l="14320" r="20944"/>
          <a:stretch>
            <a:fillRect/>
          </a:stretch>
        </p:blipFill>
        <p:spPr bwMode="auto">
          <a:xfrm>
            <a:off x="5688013" y="3357563"/>
            <a:ext cx="1751012" cy="3195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15" name="Picture 7" descr="D:\presentation_store\Perth2001\lecture 5 ET\walker.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798050" y="685800"/>
            <a:ext cx="1143000" cy="161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8616" name="Text Box 8"/>
          <p:cNvSpPr txBox="1">
            <a:spLocks noChangeArrowheads="1"/>
          </p:cNvSpPr>
          <p:nvPr/>
        </p:nvSpPr>
        <p:spPr bwMode="auto">
          <a:xfrm>
            <a:off x="9264650" y="2362200"/>
            <a:ext cx="2397125"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eaLnBrk="1" fontAlgn="auto" hangingPunct="1">
              <a:spcBef>
                <a:spcPts val="0"/>
              </a:spcBef>
              <a:spcAft>
                <a:spcPts val="0"/>
              </a:spcAft>
              <a:defRPr/>
            </a:pPr>
            <a:r>
              <a:rPr lang="en-US" altLang="en-US" sz="2000" dirty="0">
                <a:latin typeface="+mn-lt"/>
              </a:rPr>
              <a:t>John E. Walker</a:t>
            </a:r>
          </a:p>
          <a:p>
            <a:pPr algn="ctr" eaLnBrk="1" fontAlgn="auto" hangingPunct="1">
              <a:spcBef>
                <a:spcPts val="0"/>
              </a:spcBef>
              <a:spcAft>
                <a:spcPts val="0"/>
              </a:spcAft>
              <a:defRPr/>
            </a:pPr>
            <a:r>
              <a:rPr lang="en-US" altLang="en-US" sz="1400" dirty="0">
                <a:latin typeface="+mn-lt"/>
              </a:rPr>
              <a:t>Nobel Prize in Chemistry 1997</a:t>
            </a:r>
          </a:p>
        </p:txBody>
      </p:sp>
      <p:sp>
        <p:nvSpPr>
          <p:cNvPr id="9" name="Text Box 8"/>
          <p:cNvSpPr txBox="1">
            <a:spLocks noChangeArrowheads="1"/>
          </p:cNvSpPr>
          <p:nvPr/>
        </p:nvSpPr>
        <p:spPr bwMode="auto">
          <a:xfrm>
            <a:off x="8012113" y="3941763"/>
            <a:ext cx="1252537"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eaLnBrk="1" fontAlgn="auto" hangingPunct="1">
              <a:spcBef>
                <a:spcPts val="0"/>
              </a:spcBef>
              <a:spcAft>
                <a:spcPts val="0"/>
              </a:spcAft>
              <a:defRPr/>
            </a:pPr>
            <a:r>
              <a:rPr lang="en-US" altLang="en-US" sz="2000" dirty="0">
                <a:latin typeface="+mn-lt"/>
              </a:rPr>
              <a:t>Generator</a:t>
            </a:r>
          </a:p>
        </p:txBody>
      </p:sp>
      <p:sp>
        <p:nvSpPr>
          <p:cNvPr id="10" name="Text Box 8"/>
          <p:cNvSpPr txBox="1">
            <a:spLocks noChangeArrowheads="1"/>
          </p:cNvSpPr>
          <p:nvPr/>
        </p:nvSpPr>
        <p:spPr bwMode="auto">
          <a:xfrm>
            <a:off x="7872413" y="4886325"/>
            <a:ext cx="1533525"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eaLnBrk="1" fontAlgn="auto" hangingPunct="1">
              <a:spcBef>
                <a:spcPts val="0"/>
              </a:spcBef>
              <a:spcAft>
                <a:spcPts val="0"/>
              </a:spcAft>
              <a:defRPr/>
            </a:pPr>
            <a:r>
              <a:rPr lang="en-US" altLang="en-US" sz="2000" dirty="0">
                <a:latin typeface="+mn-lt"/>
              </a:rPr>
              <a:t>Central Shaft</a:t>
            </a:r>
          </a:p>
        </p:txBody>
      </p:sp>
      <p:sp>
        <p:nvSpPr>
          <p:cNvPr id="11" name="Text Box 8"/>
          <p:cNvSpPr txBox="1">
            <a:spLocks noChangeArrowheads="1"/>
          </p:cNvSpPr>
          <p:nvPr/>
        </p:nvSpPr>
        <p:spPr bwMode="auto">
          <a:xfrm>
            <a:off x="7721600" y="5762625"/>
            <a:ext cx="974725"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eaLnBrk="1" fontAlgn="auto" hangingPunct="1">
              <a:spcBef>
                <a:spcPts val="0"/>
              </a:spcBef>
              <a:spcAft>
                <a:spcPts val="0"/>
              </a:spcAft>
              <a:defRPr/>
            </a:pPr>
            <a:r>
              <a:rPr lang="en-US" altLang="en-US" sz="2000" dirty="0">
                <a:latin typeface="+mn-lt"/>
              </a:rPr>
              <a:t>Turbine</a:t>
            </a:r>
          </a:p>
        </p:txBody>
      </p:sp>
      <p:sp>
        <p:nvSpPr>
          <p:cNvPr id="2" name="Left Arrow 1"/>
          <p:cNvSpPr/>
          <p:nvPr/>
        </p:nvSpPr>
        <p:spPr>
          <a:xfrm>
            <a:off x="6959600" y="5010150"/>
            <a:ext cx="673100" cy="1397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eaLnBrk="1" hangingPunct="1"/>
            <a:endParaRPr lang="en-US" altLang="en-US">
              <a:solidFill>
                <a:srgbClr val="FFFFFF"/>
              </a:solidFill>
            </a:endParaRPr>
          </a:p>
        </p:txBody>
      </p:sp>
      <p:sp>
        <p:nvSpPr>
          <p:cNvPr id="3" name="Right Brace 2"/>
          <p:cNvSpPr/>
          <p:nvPr/>
        </p:nvSpPr>
        <p:spPr>
          <a:xfrm>
            <a:off x="7486650" y="3619500"/>
            <a:ext cx="433388" cy="1082675"/>
          </a:xfrm>
          <a:prstGeom prst="rightBrace">
            <a:avLst/>
          </a:prstGeom>
          <a:ln w="44450"/>
        </p:spPr>
        <p:style>
          <a:lnRef idx="1">
            <a:schemeClr val="accent1"/>
          </a:lnRef>
          <a:fillRef idx="0">
            <a:schemeClr val="accent1"/>
          </a:fillRef>
          <a:effectRef idx="0">
            <a:schemeClr val="accent1"/>
          </a:effectRef>
          <a:fontRef idx="minor">
            <a:schemeClr val="tx1"/>
          </a:fontRef>
        </p:style>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eaLnBrk="1" hangingPunct="1"/>
            <a:endParaRPr lang="en-US" altLang="en-US"/>
          </a:p>
        </p:txBody>
      </p:sp>
      <p:sp>
        <p:nvSpPr>
          <p:cNvPr id="14" name="Right Brace 13"/>
          <p:cNvSpPr/>
          <p:nvPr/>
        </p:nvSpPr>
        <p:spPr>
          <a:xfrm>
            <a:off x="7232650" y="5497513"/>
            <a:ext cx="400050" cy="928687"/>
          </a:xfrm>
          <a:prstGeom prst="rightBrace">
            <a:avLst/>
          </a:prstGeom>
          <a:ln w="44450"/>
        </p:spPr>
        <p:style>
          <a:lnRef idx="1">
            <a:schemeClr val="accent1"/>
          </a:lnRef>
          <a:fillRef idx="0">
            <a:schemeClr val="accent1"/>
          </a:fillRef>
          <a:effectRef idx="0">
            <a:schemeClr val="accent1"/>
          </a:effectRef>
          <a:fontRef idx="minor">
            <a:schemeClr val="tx1"/>
          </a:fontRef>
        </p:style>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eaLnBrk="1" hangingPunct="1"/>
            <a:endParaRPr lang="en-US" altLang="en-US"/>
          </a:p>
        </p:txBody>
      </p:sp>
      <p:pic>
        <p:nvPicPr>
          <p:cNvPr id="43022" name="Picture 14"/>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9896475" y="6154738"/>
            <a:ext cx="2163763" cy="622300"/>
          </a:xfrm>
          <a:prstGeom prst="rect">
            <a:avLst/>
          </a:prstGeom>
          <a:solidFill>
            <a:schemeClr val="bg1">
              <a:alpha val="7059"/>
            </a:schemeClr>
          </a:solidFill>
          <a:ln>
            <a:noFill/>
          </a:ln>
          <a:extLs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68616"/>
                                        </p:tgtEl>
                                        <p:attrNameLst>
                                          <p:attrName>style.visibility</p:attrName>
                                        </p:attrNameLst>
                                      </p:cBhvr>
                                      <p:to>
                                        <p:strVal val="visible"/>
                                      </p:to>
                                    </p:set>
                                    <p:anim calcmode="lin" valueType="num">
                                      <p:cBhvr additive="base">
                                        <p:cTn id="7" dur="500"/>
                                        <p:tgtEl>
                                          <p:spTgt spid="68616"/>
                                        </p:tgtEl>
                                        <p:attrNameLst>
                                          <p:attrName>ppt_y</p:attrName>
                                        </p:attrNameLst>
                                      </p:cBhvr>
                                      <p:tavLst>
                                        <p:tav tm="0">
                                          <p:val>
                                            <p:strVal val="#ppt_y+#ppt_h*1.125000"/>
                                          </p:val>
                                        </p:tav>
                                        <p:tav tm="100000">
                                          <p:val>
                                            <p:strVal val="#ppt_y"/>
                                          </p:val>
                                        </p:tav>
                                      </p:tavLst>
                                    </p:anim>
                                    <p:animEffect transition="in" filter="wipe(up)">
                                      <p:cBhvr>
                                        <p:cTn id="8" dur="500"/>
                                        <p:tgtEl>
                                          <p:spTgt spid="68616"/>
                                        </p:tgtEl>
                                      </p:cBhvr>
                                    </p:animEffect>
                                  </p:childTnLst>
                                </p:cTn>
                              </p:par>
                              <p:par>
                                <p:cTn id="9" presetID="12" presetClass="entr" presetSubtype="4" fill="hold" nodeType="withEffect">
                                  <p:stCondLst>
                                    <p:cond delay="0"/>
                                  </p:stCondLst>
                                  <p:childTnLst>
                                    <p:set>
                                      <p:cBhvr>
                                        <p:cTn id="10" dur="1" fill="hold">
                                          <p:stCondLst>
                                            <p:cond delay="0"/>
                                          </p:stCondLst>
                                        </p:cTn>
                                        <p:tgtEl>
                                          <p:spTgt spid="68615"/>
                                        </p:tgtEl>
                                        <p:attrNameLst>
                                          <p:attrName>style.visibility</p:attrName>
                                        </p:attrNameLst>
                                      </p:cBhvr>
                                      <p:to>
                                        <p:strVal val="visible"/>
                                      </p:to>
                                    </p:set>
                                    <p:anim calcmode="lin" valueType="num">
                                      <p:cBhvr additive="base">
                                        <p:cTn id="11" dur="500"/>
                                        <p:tgtEl>
                                          <p:spTgt spid="68615"/>
                                        </p:tgtEl>
                                        <p:attrNameLst>
                                          <p:attrName>ppt_y</p:attrName>
                                        </p:attrNameLst>
                                      </p:cBhvr>
                                      <p:tavLst>
                                        <p:tav tm="0">
                                          <p:val>
                                            <p:strVal val="#ppt_y+#ppt_h*1.125000"/>
                                          </p:val>
                                        </p:tav>
                                        <p:tav tm="100000">
                                          <p:val>
                                            <p:strVal val="#ppt_y"/>
                                          </p:val>
                                        </p:tav>
                                      </p:tavLst>
                                    </p:anim>
                                    <p:animEffect transition="in" filter="wipe(up)">
                                      <p:cBhvr>
                                        <p:cTn id="12" dur="500"/>
                                        <p:tgtEl>
                                          <p:spTgt spid="6861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additive="base">
                                        <p:cTn id="21" dur="500" fill="hold"/>
                                        <p:tgtEl>
                                          <p:spTgt spid="14"/>
                                        </p:tgtEl>
                                        <p:attrNameLst>
                                          <p:attrName>ppt_x</p:attrName>
                                        </p:attrNameLst>
                                      </p:cBhvr>
                                      <p:tavLst>
                                        <p:tav tm="0">
                                          <p:val>
                                            <p:strVal val="#ppt_x"/>
                                          </p:val>
                                        </p:tav>
                                        <p:tav tm="100000">
                                          <p:val>
                                            <p:strVal val="#ppt_x"/>
                                          </p:val>
                                        </p:tav>
                                      </p:tavLst>
                                    </p:anim>
                                    <p:anim calcmode="lin" valueType="num">
                                      <p:cBhvr additive="base">
                                        <p:cTn id="2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additive="base">
                                        <p:cTn id="27" dur="500" fill="hold"/>
                                        <p:tgtEl>
                                          <p:spTgt spid="10"/>
                                        </p:tgtEl>
                                        <p:attrNameLst>
                                          <p:attrName>ppt_x</p:attrName>
                                        </p:attrNameLst>
                                      </p:cBhvr>
                                      <p:tavLst>
                                        <p:tav tm="0">
                                          <p:val>
                                            <p:strVal val="#ppt_x"/>
                                          </p:val>
                                        </p:tav>
                                        <p:tav tm="100000">
                                          <p:val>
                                            <p:strVal val="#ppt_x"/>
                                          </p:val>
                                        </p:tav>
                                      </p:tavLst>
                                    </p:anim>
                                    <p:anim calcmode="lin" valueType="num">
                                      <p:cBhvr additive="base">
                                        <p:cTn id="28" dur="500" fill="hold"/>
                                        <p:tgtEl>
                                          <p:spTgt spid="1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ppt_x"/>
                                          </p:val>
                                        </p:tav>
                                        <p:tav tm="100000">
                                          <p:val>
                                            <p:strVal val="#ppt_x"/>
                                          </p:val>
                                        </p:tav>
                                      </p:tavLst>
                                    </p:anim>
                                    <p:anim calcmode="lin" valueType="num">
                                      <p:cBhvr additive="base">
                                        <p:cTn id="38" dur="500" fill="hold"/>
                                        <p:tgtEl>
                                          <p:spTgt spid="9"/>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
                                        </p:tgtEl>
                                        <p:attrNameLst>
                                          <p:attrName>style.visibility</p:attrName>
                                        </p:attrNameLst>
                                      </p:cBhvr>
                                      <p:to>
                                        <p:strVal val="visible"/>
                                      </p:to>
                                    </p:set>
                                    <p:anim calcmode="lin" valueType="num">
                                      <p:cBhvr additive="base">
                                        <p:cTn id="41" dur="500" fill="hold"/>
                                        <p:tgtEl>
                                          <p:spTgt spid="3"/>
                                        </p:tgtEl>
                                        <p:attrNameLst>
                                          <p:attrName>ppt_x</p:attrName>
                                        </p:attrNameLst>
                                      </p:cBhvr>
                                      <p:tavLst>
                                        <p:tav tm="0">
                                          <p:val>
                                            <p:strVal val="#ppt_x"/>
                                          </p:val>
                                        </p:tav>
                                        <p:tav tm="100000">
                                          <p:val>
                                            <p:strVal val="#ppt_x"/>
                                          </p:val>
                                        </p:tav>
                                      </p:tavLst>
                                    </p:anim>
                                    <p:anim calcmode="lin" valueType="num">
                                      <p:cBhvr additive="base">
                                        <p:cTn id="4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16" grpId="0"/>
      <p:bldP spid="9" grpId="0"/>
      <p:bldP spid="10" grpId="0"/>
      <p:bldP spid="11" grpId="0"/>
      <p:bldP spid="2" grpId="0" animBg="1"/>
      <p:bldP spid="3" grpId="0" animBg="1"/>
      <p:bldP spid="1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000625" y="1998663"/>
            <a:ext cx="318770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6018" name="Text Box 2"/>
          <p:cNvSpPr txBox="1">
            <a:spLocks noChangeArrowheads="1"/>
          </p:cNvSpPr>
          <p:nvPr/>
        </p:nvSpPr>
        <p:spPr bwMode="auto">
          <a:xfrm>
            <a:off x="458788" y="842963"/>
            <a:ext cx="3810000" cy="5172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1" fontAlgn="auto" hangingPunct="1">
              <a:spcBef>
                <a:spcPts val="0"/>
              </a:spcBef>
              <a:spcAft>
                <a:spcPts val="0"/>
              </a:spcAft>
              <a:defRPr/>
            </a:pPr>
            <a:r>
              <a:rPr lang="en-US" altLang="en-US" sz="6600" b="1" dirty="0">
                <a:latin typeface="+mn-lt"/>
              </a:rPr>
              <a:t>ATP Synthase </a:t>
            </a:r>
          </a:p>
          <a:p>
            <a:pPr algn="ctr" eaLnBrk="1" fontAlgn="auto" hangingPunct="1">
              <a:spcBef>
                <a:spcPts val="0"/>
              </a:spcBef>
              <a:spcAft>
                <a:spcPts val="0"/>
              </a:spcAft>
              <a:defRPr/>
            </a:pPr>
            <a:r>
              <a:rPr lang="en-US" altLang="en-US" sz="6600" b="1" dirty="0">
                <a:latin typeface="+mn-lt"/>
              </a:rPr>
              <a:t>is a molecular motor</a:t>
            </a:r>
          </a:p>
        </p:txBody>
      </p:sp>
      <p:pic>
        <p:nvPicPr>
          <p:cNvPr id="45059" name="Picture 3" descr="\\Tehran\barryi\projects\mech-figs\barryi\lecture\atpase-ks-june-2000\atpase_side.tiff"/>
          <p:cNvPicPr>
            <a:picLocks noChangeAspect="1" noChangeArrowheads="1"/>
          </p:cNvPicPr>
          <p:nvPr/>
        </p:nvPicPr>
        <p:blipFill>
          <a:blip r:embed="rId4">
            <a:extLst>
              <a:ext uri="{28A0092B-C50C-407E-A947-70E740481C1C}">
                <a14:useLocalDpi xmlns:a14="http://schemas.microsoft.com/office/drawing/2010/main" val="0"/>
              </a:ext>
            </a:extLst>
          </a:blip>
          <a:srcRect l="7616" r="16223"/>
          <a:stretch>
            <a:fillRect/>
          </a:stretch>
        </p:blipFill>
        <p:spPr bwMode="auto">
          <a:xfrm>
            <a:off x="8110538" y="842963"/>
            <a:ext cx="30480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23900" y="334963"/>
            <a:ext cx="5527675"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343525" y="3205163"/>
            <a:ext cx="3306763" cy="319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409700" y="2801938"/>
            <a:ext cx="4953000" cy="372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8"/>
          <p:cNvSpPr txBox="1">
            <a:spLocks noChangeArrowheads="1"/>
          </p:cNvSpPr>
          <p:nvPr/>
        </p:nvSpPr>
        <p:spPr bwMode="auto">
          <a:xfrm>
            <a:off x="10747375" y="1493838"/>
            <a:ext cx="1252538"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eaLnBrk="1" fontAlgn="auto" hangingPunct="1">
              <a:spcBef>
                <a:spcPts val="0"/>
              </a:spcBef>
              <a:spcAft>
                <a:spcPts val="0"/>
              </a:spcAft>
              <a:defRPr/>
            </a:pPr>
            <a:r>
              <a:rPr lang="en-US" altLang="en-US" sz="2000" dirty="0">
                <a:latin typeface="+mn-lt"/>
              </a:rPr>
              <a:t>Generator</a:t>
            </a:r>
          </a:p>
        </p:txBody>
      </p:sp>
      <p:sp>
        <p:nvSpPr>
          <p:cNvPr id="9" name="Text Box 8"/>
          <p:cNvSpPr txBox="1">
            <a:spLocks noChangeArrowheads="1"/>
          </p:cNvSpPr>
          <p:nvPr/>
        </p:nvSpPr>
        <p:spPr bwMode="auto">
          <a:xfrm>
            <a:off x="10239375" y="3429000"/>
            <a:ext cx="1533525"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eaLnBrk="1" fontAlgn="auto" hangingPunct="1">
              <a:spcBef>
                <a:spcPts val="0"/>
              </a:spcBef>
              <a:spcAft>
                <a:spcPts val="0"/>
              </a:spcAft>
              <a:defRPr/>
            </a:pPr>
            <a:r>
              <a:rPr lang="en-US" altLang="en-US" sz="2000" dirty="0">
                <a:latin typeface="+mn-lt"/>
              </a:rPr>
              <a:t>Central Shaft</a:t>
            </a:r>
          </a:p>
        </p:txBody>
      </p:sp>
      <p:sp>
        <p:nvSpPr>
          <p:cNvPr id="10" name="Text Box 8"/>
          <p:cNvSpPr txBox="1">
            <a:spLocks noChangeArrowheads="1"/>
          </p:cNvSpPr>
          <p:nvPr/>
        </p:nvSpPr>
        <p:spPr bwMode="auto">
          <a:xfrm>
            <a:off x="10612438" y="4508500"/>
            <a:ext cx="976312"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eaLnBrk="1" fontAlgn="auto" hangingPunct="1">
              <a:spcBef>
                <a:spcPts val="0"/>
              </a:spcBef>
              <a:spcAft>
                <a:spcPts val="0"/>
              </a:spcAft>
              <a:defRPr/>
            </a:pPr>
            <a:r>
              <a:rPr lang="en-US" altLang="en-US" sz="2000" dirty="0">
                <a:latin typeface="+mn-lt"/>
              </a:rPr>
              <a:t>Turbine</a:t>
            </a:r>
          </a:p>
        </p:txBody>
      </p:sp>
      <p:pic>
        <p:nvPicPr>
          <p:cNvPr id="45066" name="Picture 11"/>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9896475" y="6154738"/>
            <a:ext cx="2163763" cy="622300"/>
          </a:xfrm>
          <a:prstGeom prst="rect">
            <a:avLst/>
          </a:prstGeom>
          <a:solidFill>
            <a:schemeClr val="bg1">
              <a:alpha val="7059"/>
            </a:schemeClr>
          </a:solidFill>
          <a:ln>
            <a:noFill/>
          </a:ln>
          <a:extLs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1000"/>
                                        <p:tgtEl>
                                          <p:spTgt spid="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12"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strips(downLeft)">
                                      <p:cBhvr>
                                        <p:cTn id="12" dur="500"/>
                                        <p:tgtEl>
                                          <p:spTgt spid="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8" presetClass="entr" presetSubtype="12"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strips(downLeft)">
                                      <p:cBhvr>
                                        <p:cTn id="17" dur="500"/>
                                        <p:tgtEl>
                                          <p:spTgt spid="3"/>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 presetClass="entr" presetSubtype="4"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additive="base">
                                        <p:cTn id="22" dur="500" fill="hold"/>
                                        <p:tgtEl>
                                          <p:spTgt spid="5"/>
                                        </p:tgtEl>
                                        <p:attrNameLst>
                                          <p:attrName>ppt_x</p:attrName>
                                        </p:attrNameLst>
                                      </p:cBhvr>
                                      <p:tavLst>
                                        <p:tav tm="0">
                                          <p:val>
                                            <p:strVal val="#ppt_x"/>
                                          </p:val>
                                        </p:tav>
                                        <p:tav tm="100000">
                                          <p:val>
                                            <p:strVal val="#ppt_x"/>
                                          </p:val>
                                        </p:tav>
                                      </p:tavLst>
                                    </p:anim>
                                    <p:anim calcmode="lin" valueType="num">
                                      <p:cBhvr additive="base">
                                        <p:cTn id="2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660400" y="210026"/>
            <a:ext cx="10693400" cy="6740307"/>
          </a:xfrm>
          <a:prstGeom prst="rect">
            <a:avLst/>
          </a:prstGeom>
          <a:solidFill>
            <a:schemeClr val="bg2">
              <a:lumMod val="75000"/>
              <a:alpha val="53000"/>
            </a:schemeClr>
          </a:solidFill>
          <a:effectLst>
            <a:softEdge rad="190500"/>
          </a:effec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en-US" altLang="en-US" sz="4800" dirty="0">
              <a:latin typeface="Lucida Handwriting" panose="03010101010101010101" pitchFamily="66" charset="0"/>
              <a:ea typeface="Apple Chancery"/>
              <a:cs typeface="Estrangelo Edessa" panose="03080600000000000000" pitchFamily="66" charset="0"/>
            </a:endParaRPr>
          </a:p>
          <a:p>
            <a:pPr eaLnBrk="1" hangingPunct="1"/>
            <a:r>
              <a:rPr lang="en-US" altLang="en-US" sz="4800" dirty="0">
                <a:latin typeface="Lucida Handwriting" panose="03010101010101010101" pitchFamily="66" charset="0"/>
                <a:ea typeface="Apple Chancery"/>
                <a:cs typeface="Estrangelo Edessa" panose="03080600000000000000" pitchFamily="66" charset="0"/>
              </a:rPr>
              <a:t>  I praise you because I am </a:t>
            </a:r>
            <a:r>
              <a:rPr lang="en-US" altLang="en-US" sz="4800" dirty="0" smtClean="0">
                <a:latin typeface="Lucida Handwriting" panose="03010101010101010101" pitchFamily="66" charset="0"/>
                <a:ea typeface="Apple Chancery"/>
                <a:cs typeface="Estrangelo Edessa" panose="03080600000000000000" pitchFamily="66" charset="0"/>
              </a:rPr>
              <a:t>  	fearfully and wonderfully 	made</a:t>
            </a:r>
            <a:r>
              <a:rPr lang="en-US" altLang="en-US" sz="4800" dirty="0">
                <a:latin typeface="Lucida Handwriting" panose="03010101010101010101" pitchFamily="66" charset="0"/>
                <a:ea typeface="Apple Chancery"/>
                <a:cs typeface="Estrangelo Edessa" panose="03080600000000000000" pitchFamily="66" charset="0"/>
              </a:rPr>
              <a:t>;</a:t>
            </a:r>
            <a:br>
              <a:rPr lang="en-US" altLang="en-US" sz="4800" dirty="0">
                <a:latin typeface="Lucida Handwriting" panose="03010101010101010101" pitchFamily="66" charset="0"/>
                <a:ea typeface="Apple Chancery"/>
                <a:cs typeface="Estrangelo Edessa" panose="03080600000000000000" pitchFamily="66" charset="0"/>
              </a:rPr>
            </a:br>
            <a:r>
              <a:rPr lang="en-US" altLang="en-US" sz="4800" dirty="0">
                <a:latin typeface="Lucida Handwriting" panose="03010101010101010101" pitchFamily="66" charset="0"/>
                <a:ea typeface="Apple Chancery"/>
                <a:cs typeface="Estrangelo Edessa" panose="03080600000000000000" pitchFamily="66" charset="0"/>
              </a:rPr>
              <a:t>    your works are wonderful,</a:t>
            </a:r>
            <a:br>
              <a:rPr lang="en-US" altLang="en-US" sz="4800" dirty="0">
                <a:latin typeface="Lucida Handwriting" panose="03010101010101010101" pitchFamily="66" charset="0"/>
                <a:ea typeface="Apple Chancery"/>
                <a:cs typeface="Estrangelo Edessa" panose="03080600000000000000" pitchFamily="66" charset="0"/>
              </a:rPr>
            </a:br>
            <a:r>
              <a:rPr lang="en-US" altLang="en-US" sz="4800" dirty="0">
                <a:latin typeface="Lucida Handwriting" panose="03010101010101010101" pitchFamily="66" charset="0"/>
                <a:ea typeface="Apple Chancery"/>
                <a:cs typeface="Estrangelo Edessa" panose="03080600000000000000" pitchFamily="66" charset="0"/>
              </a:rPr>
              <a:t>    I know that full well.</a:t>
            </a:r>
          </a:p>
          <a:p>
            <a:pPr eaLnBrk="1" hangingPunct="1"/>
            <a:r>
              <a:rPr lang="en-US" altLang="en-US" sz="4800" dirty="0">
                <a:latin typeface="Lucida Handwriting" panose="03010101010101010101" pitchFamily="66" charset="0"/>
                <a:ea typeface="Apple Chancery"/>
                <a:cs typeface="Estrangelo Edessa" panose="03080600000000000000" pitchFamily="66" charset="0"/>
              </a:rPr>
              <a:t>		</a:t>
            </a:r>
          </a:p>
          <a:p>
            <a:pPr eaLnBrk="1" hangingPunct="1"/>
            <a:r>
              <a:rPr lang="en-US" altLang="en-US" sz="4800" dirty="0">
                <a:latin typeface="Lucida Handwriting" panose="03010101010101010101" pitchFamily="66" charset="0"/>
                <a:ea typeface="Apple Chancery"/>
                <a:cs typeface="Estrangelo Edessa" panose="03080600000000000000" pitchFamily="66" charset="0"/>
              </a:rPr>
              <a:t>					-</a:t>
            </a:r>
            <a:r>
              <a:rPr lang="en-US" altLang="en-US" sz="4000" dirty="0">
                <a:latin typeface="Lucida Handwriting" panose="03010101010101010101" pitchFamily="66" charset="0"/>
                <a:ea typeface="Apple Chancery"/>
                <a:cs typeface="Estrangelo Edessa" panose="03080600000000000000" pitchFamily="66" charset="0"/>
              </a:rPr>
              <a:t>Psalm 139:14</a:t>
            </a:r>
          </a:p>
          <a:p>
            <a:pPr eaLnBrk="1" hangingPunct="1"/>
            <a:endParaRPr lang="en-US" altLang="en-US" sz="4400" dirty="0">
              <a:latin typeface="Lucida Handwriting" panose="03010101010101010101" pitchFamily="66" charset="0"/>
              <a:ea typeface="Apple Chancery"/>
              <a:cs typeface="Apple Chancery"/>
            </a:endParaRPr>
          </a:p>
        </p:txBody>
      </p:sp>
      <p:pic>
        <p:nvPicPr>
          <p:cNvPr id="47109" name="Pictur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896475" y="6154738"/>
            <a:ext cx="2163763" cy="622300"/>
          </a:xfrm>
          <a:prstGeom prst="rect">
            <a:avLst/>
          </a:prstGeom>
          <a:solidFill>
            <a:schemeClr val="bg1">
              <a:alpha val="7059"/>
            </a:schemeClr>
          </a:solidFill>
          <a:ln>
            <a:noFill/>
          </a:ln>
          <a:extLs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itle 1"/>
          <p:cNvSpPr>
            <a:spLocks noGrp="1"/>
          </p:cNvSpPr>
          <p:nvPr>
            <p:ph type="title"/>
          </p:nvPr>
        </p:nvSpPr>
        <p:spPr>
          <a:xfrm>
            <a:off x="838200" y="695325"/>
            <a:ext cx="10515600" cy="1325563"/>
          </a:xfrm>
        </p:spPr>
        <p:txBody>
          <a:bodyPr/>
          <a:lstStyle/>
          <a:p>
            <a:pPr eaLnBrk="1" hangingPunct="1"/>
            <a:r>
              <a:rPr lang="en-US" altLang="en-US" smtClean="0"/>
              <a:t>II. How are you living, after once being dead?</a:t>
            </a:r>
            <a:br>
              <a:rPr lang="en-US" altLang="en-US" smtClean="0"/>
            </a:br>
            <a:r>
              <a:rPr lang="en-US" altLang="en-US" smtClean="0"/>
              <a:t>	</a:t>
            </a:r>
            <a:r>
              <a:rPr lang="en-US" altLang="en-US" sz="3200" smtClean="0"/>
              <a:t>Ephesians 2:1-10</a:t>
            </a:r>
          </a:p>
        </p:txBody>
      </p:sp>
      <p:sp>
        <p:nvSpPr>
          <p:cNvPr id="4" name="Curved Down Arrow 3"/>
          <p:cNvSpPr/>
          <p:nvPr/>
        </p:nvSpPr>
        <p:spPr>
          <a:xfrm>
            <a:off x="4813300" y="3044825"/>
            <a:ext cx="2205038" cy="869950"/>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eaLnBrk="1" hangingPunct="1"/>
            <a:endParaRPr lang="en-US" altLang="en-US"/>
          </a:p>
        </p:txBody>
      </p:sp>
      <p:sp>
        <p:nvSpPr>
          <p:cNvPr id="5" name="Rectangle 4"/>
          <p:cNvSpPr/>
          <p:nvPr/>
        </p:nvSpPr>
        <p:spPr>
          <a:xfrm>
            <a:off x="7717315" y="3360994"/>
            <a:ext cx="2811348" cy="1107996"/>
          </a:xfrm>
          <a:prstGeom prst="rect">
            <a:avLst/>
          </a:prstGeom>
        </p:spPr>
        <p:txBody>
          <a:bodyPr>
            <a:spAutoFit/>
          </a:bodyPr>
          <a:lstStyle/>
          <a:p>
            <a:pPr eaLnBrk="1" fontAlgn="auto" hangingPunct="1">
              <a:spcBef>
                <a:spcPts val="0"/>
              </a:spcBef>
              <a:spcAft>
                <a:spcPts val="0"/>
              </a:spcAft>
              <a:defRPr/>
            </a:pPr>
            <a:r>
              <a:rPr lang="en-US" sz="6600" b="1">
                <a:ln>
                  <a:solidFill>
                    <a:schemeClr val="tx1">
                      <a:lumMod val="95000"/>
                      <a:lumOff val="5000"/>
                    </a:schemeClr>
                  </a:solidFill>
                </a:ln>
                <a:solidFill>
                  <a:srgbClr val="FFFF00"/>
                </a:solidFill>
                <a:latin typeface="+mn-lt"/>
              </a:rPr>
              <a:t>LIVING</a:t>
            </a:r>
            <a:endParaRPr lang="en-US" sz="4800" b="1" dirty="0">
              <a:ln>
                <a:solidFill>
                  <a:schemeClr val="tx1">
                    <a:lumMod val="95000"/>
                    <a:lumOff val="5000"/>
                  </a:schemeClr>
                </a:solidFill>
              </a:ln>
              <a:solidFill>
                <a:srgbClr val="FFFF00"/>
              </a:solidFill>
              <a:latin typeface="+mn-lt"/>
            </a:endParaRPr>
          </a:p>
        </p:txBody>
      </p:sp>
      <p:sp>
        <p:nvSpPr>
          <p:cNvPr id="6" name="Rectangle 5"/>
          <p:cNvSpPr/>
          <p:nvPr/>
        </p:nvSpPr>
        <p:spPr>
          <a:xfrm>
            <a:off x="1976915" y="3407161"/>
            <a:ext cx="2137885" cy="1015663"/>
          </a:xfrm>
          <a:prstGeom prst="rect">
            <a:avLst/>
          </a:prstGeom>
        </p:spPr>
        <p:txBody>
          <a:bodyPr>
            <a:spAutoFit/>
          </a:bodyPr>
          <a:lstStyle/>
          <a:p>
            <a:pPr eaLnBrk="1" fontAlgn="auto" hangingPunct="1">
              <a:spcBef>
                <a:spcPts val="0"/>
              </a:spcBef>
              <a:spcAft>
                <a:spcPts val="0"/>
              </a:spcAft>
              <a:defRPr/>
            </a:pPr>
            <a:r>
              <a:rPr lang="en-US" sz="6000" b="1" dirty="0">
                <a:ln>
                  <a:solidFill>
                    <a:schemeClr val="tx1">
                      <a:lumMod val="95000"/>
                      <a:lumOff val="5000"/>
                    </a:schemeClr>
                  </a:solidFill>
                </a:ln>
                <a:solidFill>
                  <a:schemeClr val="bg2">
                    <a:lumMod val="50000"/>
                  </a:schemeClr>
                </a:solidFill>
                <a:latin typeface="+mn-lt"/>
              </a:rPr>
              <a:t>DEAD</a:t>
            </a:r>
            <a:endParaRPr lang="en-US" sz="4400" b="1" dirty="0">
              <a:ln>
                <a:solidFill>
                  <a:schemeClr val="tx1">
                    <a:lumMod val="95000"/>
                    <a:lumOff val="5000"/>
                  </a:schemeClr>
                </a:solidFill>
              </a:ln>
              <a:solidFill>
                <a:schemeClr val="bg2">
                  <a:lumMod val="50000"/>
                </a:schemeClr>
              </a:solidFill>
              <a:latin typeface="+mn-lt"/>
            </a:endParaRPr>
          </a:p>
        </p:txBody>
      </p:sp>
      <p:sp>
        <p:nvSpPr>
          <p:cNvPr id="7" name="TextBox 6"/>
          <p:cNvSpPr txBox="1">
            <a:spLocks noChangeArrowheads="1"/>
          </p:cNvSpPr>
          <p:nvPr/>
        </p:nvSpPr>
        <p:spPr bwMode="auto">
          <a:xfrm>
            <a:off x="2589213" y="4422775"/>
            <a:ext cx="914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itchFamily="34" charset="0"/>
              <a:buChar char="•"/>
              <a:defRPr sz="2800">
                <a:solidFill>
                  <a:schemeClr val="tx1"/>
                </a:solidFill>
                <a:latin typeface="Calibri" pitchFamily="34" charset="0"/>
              </a:defRPr>
            </a:lvl1pPr>
            <a:lvl2pPr marL="742950" indent="-285750">
              <a:lnSpc>
                <a:spcPct val="90000"/>
              </a:lnSpc>
              <a:spcBef>
                <a:spcPts val="500"/>
              </a:spcBef>
              <a:buFont typeface="Arial" pitchFamily="34" charset="0"/>
              <a:buChar char="•"/>
              <a:defRPr sz="2400">
                <a:solidFill>
                  <a:schemeClr val="tx1"/>
                </a:solidFill>
                <a:latin typeface="Calibri" pitchFamily="34" charset="0"/>
              </a:defRPr>
            </a:lvl2pPr>
            <a:lvl3pPr marL="1143000" indent="-228600">
              <a:lnSpc>
                <a:spcPct val="90000"/>
              </a:lnSpc>
              <a:spcBef>
                <a:spcPts val="500"/>
              </a:spcBef>
              <a:buFont typeface="Arial" pitchFamily="34" charset="0"/>
              <a:buChar char="•"/>
              <a:defRPr sz="2000">
                <a:solidFill>
                  <a:schemeClr val="tx1"/>
                </a:solidFill>
                <a:latin typeface="Calibri" pitchFamily="34" charset="0"/>
              </a:defRPr>
            </a:lvl3pPr>
            <a:lvl4pPr marL="1600200" indent="-228600">
              <a:lnSpc>
                <a:spcPct val="90000"/>
              </a:lnSpc>
              <a:spcBef>
                <a:spcPts val="500"/>
              </a:spcBef>
              <a:buFont typeface="Arial" pitchFamily="34" charset="0"/>
              <a:buChar char="•"/>
              <a:defRPr>
                <a:solidFill>
                  <a:schemeClr val="tx1"/>
                </a:solidFill>
                <a:latin typeface="Calibri" pitchFamily="34" charset="0"/>
              </a:defRPr>
            </a:lvl4pPr>
            <a:lvl5pPr marL="2057400" indent="-228600">
              <a:lnSpc>
                <a:spcPct val="90000"/>
              </a:lnSpc>
              <a:spcBef>
                <a:spcPts val="500"/>
              </a:spcBef>
              <a:buFont typeface="Arial" pitchFamily="34"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9pPr>
          </a:lstStyle>
          <a:p>
            <a:pPr eaLnBrk="1" hangingPunct="1">
              <a:lnSpc>
                <a:spcPct val="100000"/>
              </a:lnSpc>
              <a:spcBef>
                <a:spcPct val="0"/>
              </a:spcBef>
              <a:buFontTx/>
              <a:buNone/>
            </a:pPr>
            <a:r>
              <a:rPr lang="en-US" altLang="en-US" sz="1800"/>
              <a:t>v. 1-3</a:t>
            </a:r>
          </a:p>
        </p:txBody>
      </p:sp>
      <p:sp>
        <p:nvSpPr>
          <p:cNvPr id="8" name="TextBox 7"/>
          <p:cNvSpPr txBox="1">
            <a:spLocks noChangeArrowheads="1"/>
          </p:cNvSpPr>
          <p:nvPr/>
        </p:nvSpPr>
        <p:spPr bwMode="auto">
          <a:xfrm>
            <a:off x="8453438" y="4422775"/>
            <a:ext cx="914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itchFamily="34" charset="0"/>
              <a:buChar char="•"/>
              <a:defRPr sz="2800">
                <a:solidFill>
                  <a:schemeClr val="tx1"/>
                </a:solidFill>
                <a:latin typeface="Calibri" pitchFamily="34" charset="0"/>
              </a:defRPr>
            </a:lvl1pPr>
            <a:lvl2pPr marL="742950" indent="-285750">
              <a:lnSpc>
                <a:spcPct val="90000"/>
              </a:lnSpc>
              <a:spcBef>
                <a:spcPts val="500"/>
              </a:spcBef>
              <a:buFont typeface="Arial" pitchFamily="34" charset="0"/>
              <a:buChar char="•"/>
              <a:defRPr sz="2400">
                <a:solidFill>
                  <a:schemeClr val="tx1"/>
                </a:solidFill>
                <a:latin typeface="Calibri" pitchFamily="34" charset="0"/>
              </a:defRPr>
            </a:lvl2pPr>
            <a:lvl3pPr marL="1143000" indent="-228600">
              <a:lnSpc>
                <a:spcPct val="90000"/>
              </a:lnSpc>
              <a:spcBef>
                <a:spcPts val="500"/>
              </a:spcBef>
              <a:buFont typeface="Arial" pitchFamily="34" charset="0"/>
              <a:buChar char="•"/>
              <a:defRPr sz="2000">
                <a:solidFill>
                  <a:schemeClr val="tx1"/>
                </a:solidFill>
                <a:latin typeface="Calibri" pitchFamily="34" charset="0"/>
              </a:defRPr>
            </a:lvl3pPr>
            <a:lvl4pPr marL="1600200" indent="-228600">
              <a:lnSpc>
                <a:spcPct val="90000"/>
              </a:lnSpc>
              <a:spcBef>
                <a:spcPts val="500"/>
              </a:spcBef>
              <a:buFont typeface="Arial" pitchFamily="34" charset="0"/>
              <a:buChar char="•"/>
              <a:defRPr>
                <a:solidFill>
                  <a:schemeClr val="tx1"/>
                </a:solidFill>
                <a:latin typeface="Calibri" pitchFamily="34" charset="0"/>
              </a:defRPr>
            </a:lvl4pPr>
            <a:lvl5pPr marL="2057400" indent="-228600">
              <a:lnSpc>
                <a:spcPct val="90000"/>
              </a:lnSpc>
              <a:spcBef>
                <a:spcPts val="500"/>
              </a:spcBef>
              <a:buFont typeface="Arial" pitchFamily="34"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9pPr>
          </a:lstStyle>
          <a:p>
            <a:pPr eaLnBrk="1" hangingPunct="1">
              <a:lnSpc>
                <a:spcPct val="100000"/>
              </a:lnSpc>
              <a:spcBef>
                <a:spcPct val="0"/>
              </a:spcBef>
              <a:buFontTx/>
              <a:buNone/>
            </a:pPr>
            <a:r>
              <a:rPr lang="en-US" altLang="en-US" sz="1800"/>
              <a:t>v. 4-10</a:t>
            </a:r>
          </a:p>
        </p:txBody>
      </p:sp>
      <p:pic>
        <p:nvPicPr>
          <p:cNvPr id="49159" name="Picture 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896475" y="6154738"/>
            <a:ext cx="2163763" cy="622300"/>
          </a:xfrm>
          <a:prstGeom prst="rect">
            <a:avLst/>
          </a:prstGeom>
          <a:solidFill>
            <a:schemeClr val="bg1">
              <a:alpha val="7059"/>
            </a:schemeClr>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0" name="Oval 9"/>
          <p:cNvSpPr>
            <a:spLocks noChangeArrowheads="1"/>
          </p:cNvSpPr>
          <p:nvPr/>
        </p:nvSpPr>
        <p:spPr bwMode="auto">
          <a:xfrm>
            <a:off x="4383088" y="2874963"/>
            <a:ext cx="3065462" cy="1209675"/>
          </a:xfrm>
          <a:prstGeom prst="ellipse">
            <a:avLst/>
          </a:prstGeom>
          <a:noFill/>
          <a:ln w="34925">
            <a:solidFill>
              <a:srgbClr val="FF0000"/>
            </a:solidFill>
            <a:miter lim="800000"/>
            <a:headEnd/>
            <a:tailEnd/>
          </a:ln>
          <a:effectLst>
            <a:outerShdw blurRad="50800" dist="50800" sx="999" sy="999" algn="ctr" rotWithShape="0">
              <a:srgbClr val="808080"/>
            </a:outerShdw>
          </a:effectLst>
          <a:extLst>
            <a:ext uri="{909E8E84-426E-40DD-AFC4-6F175D3DCCD1}">
              <a14:hiddenFill xmlns:a14="http://schemas.microsoft.com/office/drawing/2010/main">
                <a:solidFill>
                  <a:srgbClr val="FFFFFF"/>
                </a:solidFill>
              </a14:hiddenFill>
            </a:ext>
          </a:extLst>
        </p:spPr>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eaLnBrk="1" hangingPunct="1"/>
            <a:endParaRPr lang="en-US" altLang="en-US">
              <a:solidFill>
                <a:srgbClr val="FFFF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1000"/>
                                        <p:tgtEl>
                                          <p:spTgt spid="6"/>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circle(in)">
                                      <p:cBhvr>
                                        <p:cTn id="10" dur="2000"/>
                                        <p:tgtEl>
                                          <p:spTgt spid="7"/>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43" presetClass="entr" presetSubtype="0"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100"/>
                                        <p:tgtEl>
                                          <p:spTgt spid="5"/>
                                        </p:tgtEl>
                                      </p:cBhvr>
                                    </p:animEffect>
                                    <p:anim calcmode="lin" valueType="num">
                                      <p:cBhvr>
                                        <p:cTn id="21" dur="400" fill="hold"/>
                                        <p:tgtEl>
                                          <p:spTgt spid="5"/>
                                        </p:tgtEl>
                                        <p:attrNameLst>
                                          <p:attrName>ppt_x</p:attrName>
                                        </p:attrNameLst>
                                      </p:cBhvr>
                                      <p:tavLst>
                                        <p:tav tm="0">
                                          <p:val>
                                            <p:strVal val="#ppt_x"/>
                                          </p:val>
                                        </p:tav>
                                        <p:tav tm="100000">
                                          <p:val>
                                            <p:strVal val="#ppt_x"/>
                                          </p:val>
                                        </p:tav>
                                      </p:tavLst>
                                    </p:anim>
                                    <p:anim calcmode="lin" valueType="num">
                                      <p:cBhvr>
                                        <p:cTn id="22" dur="400" fill="hold"/>
                                        <p:tgtEl>
                                          <p:spTgt spid="5"/>
                                        </p:tgtEl>
                                        <p:attrNameLst>
                                          <p:attrName>ppt_y</p:attrName>
                                        </p:attrNameLst>
                                      </p:cBhvr>
                                      <p:tavLst>
                                        <p:tav tm="0">
                                          <p:val>
                                            <p:strVal val="#ppt_y+0.31"/>
                                          </p:val>
                                        </p:tav>
                                        <p:tav tm="100000">
                                          <p:val>
                                            <p:strVal val="#ppt_y+0.31"/>
                                          </p:val>
                                        </p:tav>
                                      </p:tavLst>
                                    </p:anim>
                                    <p:anim calcmode="lin" valueType="num">
                                      <p:cBhvr>
                                        <p:cTn id="23" dur="600" decel="50000" fill="hold">
                                          <p:stCondLst>
                                            <p:cond delay="400"/>
                                          </p:stCondLst>
                                        </p:cTn>
                                        <p:tgtEl>
                                          <p:spTgt spid="5"/>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4" dur="600" decel="50000" fill="hold">
                                          <p:stCondLst>
                                            <p:cond delay="400"/>
                                          </p:stCondLst>
                                        </p:cTn>
                                        <p:tgtEl>
                                          <p:spTgt spid="5"/>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par>
                                <p:cTn id="25" presetID="43" presetClass="entr" presetSubtype="0"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100"/>
                                        <p:tgtEl>
                                          <p:spTgt spid="8"/>
                                        </p:tgtEl>
                                      </p:cBhvr>
                                    </p:animEffect>
                                    <p:anim calcmode="lin" valueType="num">
                                      <p:cBhvr>
                                        <p:cTn id="28" dur="400" fill="hold"/>
                                        <p:tgtEl>
                                          <p:spTgt spid="8"/>
                                        </p:tgtEl>
                                        <p:attrNameLst>
                                          <p:attrName>ppt_x</p:attrName>
                                        </p:attrNameLst>
                                      </p:cBhvr>
                                      <p:tavLst>
                                        <p:tav tm="0">
                                          <p:val>
                                            <p:strVal val="#ppt_x"/>
                                          </p:val>
                                        </p:tav>
                                        <p:tav tm="100000">
                                          <p:val>
                                            <p:strVal val="#ppt_x"/>
                                          </p:val>
                                        </p:tav>
                                      </p:tavLst>
                                    </p:anim>
                                    <p:anim calcmode="lin" valueType="num">
                                      <p:cBhvr>
                                        <p:cTn id="29" dur="400" fill="hold"/>
                                        <p:tgtEl>
                                          <p:spTgt spid="8"/>
                                        </p:tgtEl>
                                        <p:attrNameLst>
                                          <p:attrName>ppt_y</p:attrName>
                                        </p:attrNameLst>
                                      </p:cBhvr>
                                      <p:tavLst>
                                        <p:tav tm="0">
                                          <p:val>
                                            <p:strVal val="#ppt_y+0.31"/>
                                          </p:val>
                                        </p:tav>
                                        <p:tav tm="100000">
                                          <p:val>
                                            <p:strVal val="#ppt_y+0.31"/>
                                          </p:val>
                                        </p:tav>
                                      </p:tavLst>
                                    </p:anim>
                                    <p:anim calcmode="lin" valueType="num">
                                      <p:cBhvr>
                                        <p:cTn id="30" dur="600" decel="50000" fill="hold">
                                          <p:stCondLst>
                                            <p:cond delay="400"/>
                                          </p:stCondLst>
                                        </p:cTn>
                                        <p:tgtEl>
                                          <p:spTgt spid="8"/>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31" dur="600" decel="50000" fill="hold">
                                          <p:stCondLst>
                                            <p:cond delay="400"/>
                                          </p:stCondLst>
                                        </p:cTn>
                                        <p:tgtEl>
                                          <p:spTgt spid="8"/>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45" presetClass="entr" presetSubtype="0" fill="hold" grpId="0" nodeType="click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fade">
                                      <p:cBhvr>
                                        <p:cTn id="36" dur="2000"/>
                                        <p:tgtEl>
                                          <p:spTgt spid="10"/>
                                        </p:tgtEl>
                                      </p:cBhvr>
                                    </p:animEffect>
                                    <p:anim calcmode="lin" valueType="num">
                                      <p:cBhvr>
                                        <p:cTn id="37" dur="2000" fill="hold"/>
                                        <p:tgtEl>
                                          <p:spTgt spid="10"/>
                                        </p:tgtEl>
                                        <p:attrNameLst>
                                          <p:attrName>ppt_w</p:attrName>
                                        </p:attrNameLst>
                                      </p:cBhvr>
                                      <p:tavLst>
                                        <p:tav tm="0" fmla="#ppt_w*sin(2.5*pi*$)">
                                          <p:val>
                                            <p:fltVal val="0"/>
                                          </p:val>
                                        </p:tav>
                                        <p:tav tm="100000">
                                          <p:val>
                                            <p:fltVal val="1"/>
                                          </p:val>
                                        </p:tav>
                                      </p:tavLst>
                                    </p:anim>
                                    <p:anim calcmode="lin" valueType="num">
                                      <p:cBhvr>
                                        <p:cTn id="38" dur="2000" fill="hold"/>
                                        <p:tgtEl>
                                          <p:spTgt spid="1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8" grpId="0"/>
      <p:bldP spid="1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457200" y="736600"/>
            <a:ext cx="11303000" cy="5689600"/>
          </a:xfrm>
          <a:prstGeom prst="rect">
            <a:avLst/>
          </a:prstGeom>
          <a:solidFill>
            <a:schemeClr val="bg1">
              <a:alpha val="24000"/>
            </a:schemeClr>
          </a:solidFill>
          <a:ln>
            <a:noFill/>
          </a:ln>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eaLnBrk="1" hangingPunct="1"/>
            <a:endParaRPr lang="en-US" altLang="en-US">
              <a:solidFill>
                <a:srgbClr val="FFFFFF"/>
              </a:solidFill>
            </a:endParaRPr>
          </a:p>
        </p:txBody>
      </p:sp>
      <p:sp>
        <p:nvSpPr>
          <p:cNvPr id="3" name="Content Placeholder 2"/>
          <p:cNvSpPr>
            <a:spLocks noGrp="1"/>
          </p:cNvSpPr>
          <p:nvPr>
            <p:ph idx="1"/>
          </p:nvPr>
        </p:nvSpPr>
        <p:spPr>
          <a:xfrm>
            <a:off x="850900" y="736600"/>
            <a:ext cx="10515600" cy="4351338"/>
          </a:xfrm>
          <a:effectLst>
            <a:outerShdw blurRad="63500" sx="102000" sy="102000" algn="ctr" rotWithShape="0">
              <a:prstClr val="black">
                <a:alpha val="40000"/>
              </a:prstClr>
            </a:outerShdw>
          </a:effectLst>
          <a:extLst>
            <a:ext uri="{FAA26D3D-D897-4be2-8F04-BA451C77F1D7}">
              <ma14:placeholderFlag xmlns:ma14="http://schemas.microsoft.com/office/mac/drawingml/2011/main" xmlns="" val="1"/>
            </a:ext>
          </a:extLst>
        </p:spPr>
        <p:txBody>
          <a:bodyPr rtlCol="0">
            <a:noAutofit/>
          </a:bodyPr>
          <a:lstStyle/>
          <a:p>
            <a:pPr eaLnBrk="1" fontAlgn="auto" hangingPunct="1">
              <a:spcAft>
                <a:spcPts val="0"/>
              </a:spcAft>
              <a:buFont typeface="Arial"/>
              <a:buChar char="•"/>
              <a:defRPr/>
            </a:pPr>
            <a:endParaRPr lang="en-US" sz="3600" b="1" dirty="0" smtClean="0">
              <a:ln w="1905">
                <a:solidFill>
                  <a:schemeClr val="tx1"/>
                </a:solidFill>
              </a:ln>
              <a:latin typeface="Monotype Corsiva" panose="03010101010201010101" pitchFamily="66" charset="0"/>
              <a:ea typeface="Apple Chancery" charset="0"/>
              <a:cs typeface="Apple Chancery" charset="0"/>
            </a:endParaRPr>
          </a:p>
          <a:p>
            <a:pPr marL="0" indent="0" eaLnBrk="1" fontAlgn="auto" hangingPunct="1">
              <a:spcAft>
                <a:spcPts val="0"/>
              </a:spcAft>
              <a:buFont typeface="Arial"/>
              <a:buNone/>
              <a:defRPr/>
            </a:pPr>
            <a:r>
              <a:rPr lang="en-US" sz="3600" b="1" dirty="0" smtClean="0">
                <a:ln w="1905">
                  <a:solidFill>
                    <a:schemeClr val="tx1"/>
                  </a:solidFill>
                </a:ln>
                <a:latin typeface="Monotype Corsiva" panose="03010101010201010101" pitchFamily="66" charset="0"/>
                <a:ea typeface="Apple Chancery" charset="0"/>
                <a:cs typeface="Apple Chancery" charset="0"/>
              </a:rPr>
              <a:t>And you were dead in the trespasses and sins in which you once walked, following the course of this world, following the prince of the power of the air, the spirit that is now at work in the sons of disobedience— among whom we all once lived in the passions of our flesh, carrying out the desires of the body and the mind, and were by nature children of wrath, like the rest of mankind.		</a:t>
            </a:r>
          </a:p>
          <a:p>
            <a:pPr marL="0" indent="0" eaLnBrk="1" fontAlgn="auto" hangingPunct="1">
              <a:spcAft>
                <a:spcPts val="0"/>
              </a:spcAft>
              <a:buFont typeface="Arial"/>
              <a:buNone/>
              <a:defRPr/>
            </a:pPr>
            <a:r>
              <a:rPr lang="en-US" sz="3600" b="1" dirty="0" smtClean="0">
                <a:ln w="1905">
                  <a:solidFill>
                    <a:schemeClr val="tx1"/>
                  </a:solidFill>
                </a:ln>
                <a:latin typeface="Monotype Corsiva" panose="03010101010201010101" pitchFamily="66" charset="0"/>
                <a:ea typeface="Apple Chancery" charset="0"/>
                <a:cs typeface="Apple Chancery" charset="0"/>
              </a:rPr>
              <a:t>				                        -</a:t>
            </a:r>
            <a:r>
              <a:rPr lang="en-US" b="1" dirty="0" smtClean="0">
                <a:ln w="1905">
                  <a:solidFill>
                    <a:schemeClr val="tx1"/>
                  </a:solidFill>
                </a:ln>
                <a:latin typeface="Monotype Corsiva" panose="03010101010201010101" pitchFamily="66" charset="0"/>
                <a:ea typeface="Apple Chancery" charset="0"/>
                <a:cs typeface="Apple Chancery" charset="0"/>
              </a:rPr>
              <a:t>Ephesians 2:1-3</a:t>
            </a:r>
          </a:p>
          <a:p>
            <a:pPr eaLnBrk="1" fontAlgn="auto" hangingPunct="1">
              <a:spcAft>
                <a:spcPts val="0"/>
              </a:spcAft>
              <a:buFont typeface="Arial"/>
              <a:buChar char="•"/>
              <a:defRPr/>
            </a:pPr>
            <a:endParaRPr lang="en-US" sz="3200" b="1" dirty="0">
              <a:ln w="1905">
                <a:solidFill>
                  <a:schemeClr val="tx1"/>
                </a:solidFill>
              </a:ln>
              <a:latin typeface="Monotype Corsiva" panose="03010101010201010101" pitchFamily="66" charset="0"/>
            </a:endParaRPr>
          </a:p>
        </p:txBody>
      </p:sp>
      <p:cxnSp>
        <p:nvCxnSpPr>
          <p:cNvPr id="5" name="Straight Connector 4"/>
          <p:cNvCxnSpPr/>
          <p:nvPr/>
        </p:nvCxnSpPr>
        <p:spPr>
          <a:xfrm>
            <a:off x="1873250" y="1828800"/>
            <a:ext cx="2522538" cy="12700"/>
          </a:xfrm>
          <a:prstGeom prst="line">
            <a:avLst/>
          </a:prstGeom>
          <a:ln w="698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850900" y="2313573"/>
            <a:ext cx="1386974" cy="0"/>
          </a:xfrm>
          <a:prstGeom prst="line">
            <a:avLst/>
          </a:prstGeom>
          <a:ln w="69850">
            <a:solidFill>
              <a:srgbClr val="FFFF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ctrTitle"/>
          </p:nvPr>
        </p:nvSpPr>
        <p:spPr>
          <a:xfrm>
            <a:off x="1524000" y="317500"/>
            <a:ext cx="9144000" cy="2387600"/>
          </a:xfrm>
        </p:spPr>
        <p:txBody>
          <a:bodyPr/>
          <a:lstStyle/>
          <a:p>
            <a:pPr eaLnBrk="1" hangingPunct="1"/>
            <a:r>
              <a:rPr lang="en-US" altLang="en-US" b="1" smtClean="0"/>
              <a:t>How Are You Living?</a:t>
            </a:r>
          </a:p>
        </p:txBody>
      </p:sp>
      <p:sp>
        <p:nvSpPr>
          <p:cNvPr id="16386" name="Subtitle 2"/>
          <p:cNvSpPr>
            <a:spLocks noGrp="1"/>
          </p:cNvSpPr>
          <p:nvPr>
            <p:ph type="subTitle" idx="1"/>
          </p:nvPr>
        </p:nvSpPr>
        <p:spPr/>
        <p:txBody>
          <a:bodyPr/>
          <a:lstStyle/>
          <a:p>
            <a:pPr eaLnBrk="1" hangingPunct="1"/>
            <a:endParaRPr lang="en-US" altLang="en-US" smtClean="0"/>
          </a:p>
        </p:txBody>
      </p:sp>
      <p:pic>
        <p:nvPicPr>
          <p:cNvPr id="16387"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896475" y="6154738"/>
            <a:ext cx="2163763" cy="622300"/>
          </a:xfrm>
          <a:prstGeom prst="rect">
            <a:avLst/>
          </a:prstGeom>
          <a:solidFill>
            <a:schemeClr val="bg1">
              <a:alpha val="7059"/>
            </a:schemeClr>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6388" name="Picture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216275" y="3136900"/>
            <a:ext cx="5759450" cy="287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9" name="Straight Connector 8"/>
          <p:cNvCxnSpPr/>
          <p:nvPr/>
        </p:nvCxnSpPr>
        <p:spPr>
          <a:xfrm flipH="1" flipV="1">
            <a:off x="0" y="4606925"/>
            <a:ext cx="3267075" cy="0"/>
          </a:xfrm>
          <a:prstGeom prst="line">
            <a:avLst/>
          </a:prstGeom>
          <a:ln w="76200"/>
        </p:spPr>
        <p:style>
          <a:lnRef idx="3">
            <a:schemeClr val="dk1"/>
          </a:lnRef>
          <a:fillRef idx="0">
            <a:schemeClr val="dk1"/>
          </a:fillRef>
          <a:effectRef idx="2">
            <a:schemeClr val="dk1"/>
          </a:effectRef>
          <a:fontRef idx="minor">
            <a:schemeClr val="tx1"/>
          </a:fontRef>
        </p:style>
      </p:cxnSp>
      <p:cxnSp>
        <p:nvCxnSpPr>
          <p:cNvPr id="12" name="Straight Connector 11"/>
          <p:cNvCxnSpPr/>
          <p:nvPr/>
        </p:nvCxnSpPr>
        <p:spPr>
          <a:xfrm flipH="1" flipV="1">
            <a:off x="8924925" y="4624388"/>
            <a:ext cx="3267075" cy="0"/>
          </a:xfrm>
          <a:prstGeom prst="line">
            <a:avLst/>
          </a:prstGeom>
          <a:ln w="76200"/>
        </p:spPr>
        <p:style>
          <a:lnRef idx="3">
            <a:schemeClr val="dk1"/>
          </a:lnRef>
          <a:fillRef idx="0">
            <a:schemeClr val="dk1"/>
          </a:fillRef>
          <a:effectRef idx="2">
            <a:schemeClr val="dk1"/>
          </a:effectRef>
          <a:fontRef idx="minor">
            <a:schemeClr val="tx1"/>
          </a:fontRef>
        </p:style>
      </p:cxnSp>
    </p:spTree>
  </p:cSld>
  <p:clrMapOvr>
    <a:masterClrMapping/>
  </p:clrMapOvr>
  <p:transition spd="slow">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243305" y="0"/>
            <a:ext cx="11684000" cy="6350000"/>
          </a:xfrm>
          <a:prstGeom prst="rect">
            <a:avLst/>
          </a:prstGeom>
          <a:solidFill>
            <a:schemeClr val="bg1">
              <a:alpha val="50000"/>
            </a:schemeClr>
          </a:solidFill>
          <a:ln>
            <a:noFill/>
          </a:ln>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en-US" altLang="en-US" b="1">
              <a:solidFill>
                <a:srgbClr val="0D0D0D"/>
              </a:solidFill>
              <a:latin typeface="Apple Chancery"/>
              <a:ea typeface="Apple Chancery"/>
              <a:cs typeface="Apple Chancery"/>
            </a:endParaRPr>
          </a:p>
          <a:p>
            <a:pPr eaLnBrk="1" hangingPunct="1"/>
            <a:r>
              <a:rPr lang="en-US" altLang="en-US" b="1">
                <a:solidFill>
                  <a:srgbClr val="0D0D0D"/>
                </a:solidFill>
                <a:latin typeface="Apple Chancery"/>
                <a:ea typeface="Apple Chancery"/>
                <a:cs typeface="Apple Chancery"/>
              </a:rPr>
              <a:t>	                        </a:t>
            </a:r>
            <a:endParaRPr lang="en-US" altLang="en-US" sz="1400" b="1">
              <a:solidFill>
                <a:srgbClr val="0D0D0D"/>
              </a:solidFill>
              <a:latin typeface="Apple Chancery"/>
              <a:ea typeface="Apple Chancery"/>
              <a:cs typeface="Apple Chancery"/>
            </a:endParaRPr>
          </a:p>
        </p:txBody>
      </p:sp>
      <p:sp>
        <p:nvSpPr>
          <p:cNvPr id="3" name="Content Placeholder 2"/>
          <p:cNvSpPr>
            <a:spLocks noGrp="1"/>
          </p:cNvSpPr>
          <p:nvPr>
            <p:ph idx="1"/>
          </p:nvPr>
        </p:nvSpPr>
        <p:spPr>
          <a:xfrm>
            <a:off x="838200" y="631825"/>
            <a:ext cx="10515600" cy="5235575"/>
          </a:xfrm>
          <a:effectLst>
            <a:outerShdw blurRad="63500" sx="102000" sy="102000" algn="ctr" rotWithShape="0">
              <a:srgbClr val="000000">
                <a:alpha val="39999"/>
              </a:srgbClr>
            </a:outerShdw>
          </a:effectLst>
        </p:spPr>
        <p:txBody>
          <a:bodyPr/>
          <a:lstStyle/>
          <a:p>
            <a:pPr marL="0" indent="0" eaLnBrk="1" fontAlgn="auto" hangingPunct="1">
              <a:spcAft>
                <a:spcPts val="0"/>
              </a:spcAft>
              <a:buFont typeface="Arial"/>
              <a:buNone/>
              <a:defRPr/>
            </a:pPr>
            <a:r>
              <a:rPr lang="en-US" sz="3200" b="1" dirty="0" smtClean="0">
                <a:solidFill>
                  <a:schemeClr val="accent1">
                    <a:lumMod val="50000"/>
                  </a:schemeClr>
                </a:solidFill>
                <a:latin typeface="Aparajita" panose="020B0604020202020204" pitchFamily="34" charset="0"/>
                <a:ea typeface="Apple Chancery" charset="0"/>
                <a:cs typeface="Aparajita" panose="020B0604020202020204" pitchFamily="34" charset="0"/>
              </a:rPr>
              <a:t>But God, being rich in mercy, because of the great love with which he loved us, even when we were dead in our trespasses, made us alive together with Christ— by grace you have been saved— and raised us up with him and seated us with him in the heavenly places in Christ Jesus, so that in the coming ages he might show the immeasurable riches of his grace in kindness toward us in Christ Jesus. For by grace you have been saved through faith. And this is not your own doing; it is the gift of God, not a result of works, so that no one may boast. For we are his workmanship, created in Christ Jesus for good works, which God prepared beforehand, that we should walk in them.</a:t>
            </a:r>
          </a:p>
          <a:p>
            <a:pPr marL="0" indent="0" eaLnBrk="1" fontAlgn="auto" hangingPunct="1">
              <a:spcAft>
                <a:spcPts val="0"/>
              </a:spcAft>
              <a:buFont typeface="Arial"/>
              <a:buNone/>
              <a:defRPr/>
            </a:pPr>
            <a:r>
              <a:rPr lang="en-US" sz="3200" b="1" dirty="0" smtClean="0">
                <a:solidFill>
                  <a:schemeClr val="accent1">
                    <a:lumMod val="50000"/>
                  </a:schemeClr>
                </a:solidFill>
                <a:latin typeface="Aparajita" panose="020B0604020202020204" pitchFamily="34" charset="0"/>
                <a:ea typeface="Apple Chancery" charset="0"/>
                <a:cs typeface="Aparajita" panose="020B0604020202020204" pitchFamily="34" charset="0"/>
              </a:rPr>
              <a:t>						-Ephesians 2:4-10</a:t>
            </a:r>
            <a:endParaRPr lang="en-US" sz="3200" b="1" dirty="0">
              <a:solidFill>
                <a:schemeClr val="accent1">
                  <a:lumMod val="50000"/>
                </a:schemeClr>
              </a:solidFill>
              <a:latin typeface="Aparajita" panose="020B0604020202020204" pitchFamily="34" charset="0"/>
              <a:ea typeface="Apple Chancery" charset="0"/>
              <a:cs typeface="Aparajita" panose="020B0604020202020204" pitchFamily="34" charset="0"/>
            </a:endParaRPr>
          </a:p>
        </p:txBody>
      </p:sp>
      <p:cxnSp>
        <p:nvCxnSpPr>
          <p:cNvPr id="6" name="Straight Connector 5"/>
          <p:cNvCxnSpPr/>
          <p:nvPr/>
        </p:nvCxnSpPr>
        <p:spPr>
          <a:xfrm>
            <a:off x="3977774" y="1959811"/>
            <a:ext cx="1651000" cy="0"/>
          </a:xfrm>
          <a:prstGeom prst="line">
            <a:avLst/>
          </a:prstGeom>
          <a:ln w="698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7124032" y="3176337"/>
            <a:ext cx="2184400" cy="0"/>
          </a:xfrm>
          <a:prstGeom prst="line">
            <a:avLst/>
          </a:prstGeom>
          <a:ln w="698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38200" y="3657600"/>
            <a:ext cx="2717800" cy="0"/>
          </a:xfrm>
          <a:prstGeom prst="line">
            <a:avLst/>
          </a:prstGeom>
          <a:ln w="698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1018005" y="1066800"/>
            <a:ext cx="1181100" cy="0"/>
          </a:xfrm>
          <a:prstGeom prst="line">
            <a:avLst/>
          </a:prstGeom>
          <a:ln w="698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5207000" y="1066800"/>
            <a:ext cx="3403600" cy="0"/>
          </a:xfrm>
          <a:prstGeom prst="line">
            <a:avLst/>
          </a:prstGeom>
          <a:ln w="698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8127332" y="1425074"/>
            <a:ext cx="2362200" cy="0"/>
          </a:xfrm>
          <a:prstGeom prst="line">
            <a:avLst/>
          </a:prstGeom>
          <a:ln w="698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V="1">
            <a:off x="9308432" y="3632200"/>
            <a:ext cx="1854200" cy="25400"/>
          </a:xfrm>
          <a:prstGeom prst="line">
            <a:avLst/>
          </a:prstGeom>
          <a:ln w="69850">
            <a:solidFill>
              <a:srgbClr val="00B0F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wipe(left)">
                                      <p:cBhvr>
                                        <p:cTn id="12" dur="500"/>
                                        <p:tgtEl>
                                          <p:spTgt spid="1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wipe(left)">
                                      <p:cBhvr>
                                        <p:cTn id="17" dur="500"/>
                                        <p:tgtEl>
                                          <p:spTgt spid="20"/>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left)">
                                      <p:cBhvr>
                                        <p:cTn id="22" dur="500"/>
                                        <p:tgtEl>
                                          <p:spTgt spid="6"/>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ipe(left)">
                                      <p:cBhvr>
                                        <p:cTn id="27" dur="500"/>
                                        <p:tgtEl>
                                          <p:spTgt spid="10"/>
                                        </p:tgtEl>
                                      </p:cBhvr>
                                    </p:animEffect>
                                  </p:childTnLst>
                                </p:cTn>
                              </p:par>
                              <p:par>
                                <p:cTn id="28" presetID="22" presetClass="entr" presetSubtype="8" fill="hold" nodeType="with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left)">
                                      <p:cBhvr>
                                        <p:cTn id="30" dur="500"/>
                                        <p:tgtEl>
                                          <p:spTgt spid="12"/>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22" presetClass="entr" presetSubtype="8" fill="hold" nodeType="click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left)">
                                      <p:cBhvr>
                                        <p:cTn id="35"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p:cNvSpPr/>
          <p:nvPr/>
        </p:nvSpPr>
        <p:spPr>
          <a:xfrm>
            <a:off x="2747729" y="1901975"/>
            <a:ext cx="6620109" cy="3715394"/>
          </a:xfrm>
          <a:prstGeom prst="rect">
            <a:avLst/>
          </a:prstGeom>
          <a:solidFill>
            <a:schemeClr val="accent5">
              <a:lumMod val="40000"/>
              <a:lumOff val="60000"/>
              <a:alpha val="32000"/>
            </a:schemeClr>
          </a:solidFill>
          <a:ln>
            <a:noFill/>
          </a:ln>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en-US" altLang="en-US" b="1" dirty="0">
              <a:solidFill>
                <a:srgbClr val="0D0D0D"/>
              </a:solidFill>
              <a:latin typeface="Apple Chancery"/>
              <a:ea typeface="Apple Chancery"/>
              <a:cs typeface="Apple Chancery"/>
            </a:endParaRPr>
          </a:p>
          <a:p>
            <a:pPr eaLnBrk="1" hangingPunct="1"/>
            <a:r>
              <a:rPr lang="en-US" altLang="en-US" b="1" dirty="0">
                <a:solidFill>
                  <a:srgbClr val="0D0D0D"/>
                </a:solidFill>
                <a:latin typeface="Apple Chancery"/>
                <a:ea typeface="Apple Chancery"/>
                <a:cs typeface="Apple Chancery"/>
              </a:rPr>
              <a:t>	                      </a:t>
            </a:r>
            <a:endParaRPr lang="en-US" altLang="en-US" sz="1400" b="1" dirty="0">
              <a:solidFill>
                <a:srgbClr val="0D0D0D"/>
              </a:solidFill>
              <a:latin typeface="Apple Chancery"/>
              <a:ea typeface="Apple Chancery"/>
              <a:cs typeface="Apple Chancery"/>
            </a:endParaRPr>
          </a:p>
        </p:txBody>
      </p:sp>
      <p:sp>
        <p:nvSpPr>
          <p:cNvPr id="4" name="TextBox 3"/>
          <p:cNvSpPr txBox="1"/>
          <p:nvPr/>
        </p:nvSpPr>
        <p:spPr>
          <a:xfrm>
            <a:off x="4735513" y="2032000"/>
            <a:ext cx="2644775" cy="646113"/>
          </a:xfrm>
          <a:prstGeom prst="rect">
            <a:avLst/>
          </a:prstGeom>
          <a:noFill/>
          <a:effectLst>
            <a:outerShdw blurRad="63500" sx="102000" sy="102000" algn="ctr" rotWithShape="0">
              <a:prstClr val="black">
                <a:alpha val="40000"/>
              </a:prstClr>
            </a:outerShdw>
          </a:effectLst>
        </p:spPr>
        <p:txBody>
          <a:bodyPr>
            <a:spAutoFit/>
          </a:bodyPr>
          <a:lstStyle/>
          <a:p>
            <a:pPr algn="ctr" eaLnBrk="1" fontAlgn="auto" hangingPunct="1">
              <a:spcBef>
                <a:spcPts val="0"/>
              </a:spcBef>
              <a:spcAft>
                <a:spcPts val="0"/>
              </a:spcAft>
              <a:defRPr/>
            </a:pPr>
            <a:r>
              <a:rPr lang="en-US" sz="3600" b="1" dirty="0">
                <a:solidFill>
                  <a:srgbClr val="00B0F0"/>
                </a:solidFill>
                <a:latin typeface="Hannotate SC" charset="-122"/>
                <a:ea typeface="Hannotate SC" charset="-122"/>
                <a:cs typeface="Hannotate SC" charset="-122"/>
              </a:rPr>
              <a:t>God</a:t>
            </a:r>
          </a:p>
        </p:txBody>
      </p:sp>
      <p:sp>
        <p:nvSpPr>
          <p:cNvPr id="5" name="TextBox 4"/>
          <p:cNvSpPr txBox="1"/>
          <p:nvPr/>
        </p:nvSpPr>
        <p:spPr>
          <a:xfrm>
            <a:off x="3302000" y="2692400"/>
            <a:ext cx="5511800" cy="646113"/>
          </a:xfrm>
          <a:prstGeom prst="rect">
            <a:avLst/>
          </a:prstGeom>
          <a:noFill/>
          <a:effectLst>
            <a:outerShdw blurRad="63500" sx="102000" sy="102000" algn="ctr" rotWithShape="0">
              <a:prstClr val="black">
                <a:alpha val="40000"/>
              </a:prstClr>
            </a:outerShdw>
          </a:effectLst>
        </p:spPr>
        <p:txBody>
          <a:bodyPr>
            <a:spAutoFit/>
          </a:bodyPr>
          <a:lstStyle/>
          <a:p>
            <a:pPr algn="ctr" eaLnBrk="1" fontAlgn="auto" hangingPunct="1">
              <a:spcBef>
                <a:spcPts val="0"/>
              </a:spcBef>
              <a:spcAft>
                <a:spcPts val="0"/>
              </a:spcAft>
              <a:defRPr/>
            </a:pPr>
            <a:r>
              <a:rPr lang="en-US" sz="3600" b="1" spc="-150" dirty="0">
                <a:solidFill>
                  <a:srgbClr val="00B050"/>
                </a:solidFill>
                <a:latin typeface="Hannotate SC" charset="-122"/>
                <a:ea typeface="Hannotate SC" charset="-122"/>
                <a:cs typeface="Hannotate SC" charset="-122"/>
              </a:rPr>
              <a:t>because of His great love</a:t>
            </a:r>
          </a:p>
        </p:txBody>
      </p:sp>
      <p:sp>
        <p:nvSpPr>
          <p:cNvPr id="6" name="TextBox 5"/>
          <p:cNvSpPr txBox="1"/>
          <p:nvPr/>
        </p:nvSpPr>
        <p:spPr>
          <a:xfrm>
            <a:off x="3302000" y="3276599"/>
            <a:ext cx="5511800" cy="646331"/>
          </a:xfrm>
          <a:prstGeom prst="rect">
            <a:avLst/>
          </a:prstGeom>
          <a:noFill/>
          <a:effectLst>
            <a:outerShdw blurRad="63500" sx="102000" sy="102000" algn="ctr" rotWithShape="0">
              <a:prstClr val="black">
                <a:alpha val="40000"/>
              </a:prstClr>
            </a:outerShdw>
          </a:effectLst>
        </p:spPr>
        <p:txBody>
          <a:bodyPr>
            <a:spAutoFit/>
          </a:bodyPr>
          <a:lstStyle/>
          <a:p>
            <a:pPr algn="ctr" eaLnBrk="1" fontAlgn="auto" hangingPunct="1">
              <a:spcBef>
                <a:spcPts val="0"/>
              </a:spcBef>
              <a:spcAft>
                <a:spcPts val="0"/>
              </a:spcAft>
              <a:defRPr/>
            </a:pPr>
            <a:r>
              <a:rPr lang="en-US" sz="3600" b="1" dirty="0">
                <a:ln w="3175">
                  <a:solidFill>
                    <a:schemeClr val="tx1"/>
                  </a:solidFill>
                </a:ln>
                <a:solidFill>
                  <a:srgbClr val="FFFF00"/>
                </a:solidFill>
                <a:latin typeface="Hannotate SC" charset="-122"/>
                <a:ea typeface="Hannotate SC" charset="-122"/>
                <a:cs typeface="Hannotate SC" charset="-122"/>
              </a:rPr>
              <a:t>made us alive</a:t>
            </a:r>
          </a:p>
        </p:txBody>
      </p:sp>
      <p:sp>
        <p:nvSpPr>
          <p:cNvPr id="7" name="TextBox 6"/>
          <p:cNvSpPr txBox="1"/>
          <p:nvPr/>
        </p:nvSpPr>
        <p:spPr>
          <a:xfrm>
            <a:off x="3302000" y="3937000"/>
            <a:ext cx="5511800" cy="646113"/>
          </a:xfrm>
          <a:prstGeom prst="rect">
            <a:avLst/>
          </a:prstGeom>
          <a:noFill/>
          <a:effectLst>
            <a:outerShdw blurRad="63500" sx="102000" sy="102000" algn="ctr" rotWithShape="0">
              <a:prstClr val="black">
                <a:alpha val="40000"/>
              </a:prstClr>
            </a:outerShdw>
          </a:effectLst>
        </p:spPr>
        <p:txBody>
          <a:bodyPr>
            <a:spAutoFit/>
          </a:bodyPr>
          <a:lstStyle/>
          <a:p>
            <a:pPr algn="ctr" eaLnBrk="1" fontAlgn="auto" hangingPunct="1">
              <a:spcBef>
                <a:spcPts val="0"/>
              </a:spcBef>
              <a:spcAft>
                <a:spcPts val="0"/>
              </a:spcAft>
              <a:defRPr/>
            </a:pPr>
            <a:r>
              <a:rPr lang="en-US" sz="3600" b="1" dirty="0">
                <a:solidFill>
                  <a:srgbClr val="FF0000"/>
                </a:solidFill>
                <a:latin typeface="Hannotate SC" charset="-122"/>
                <a:ea typeface="Hannotate SC" charset="-122"/>
                <a:cs typeface="Hannotate SC" charset="-122"/>
              </a:rPr>
              <a:t>by His grace</a:t>
            </a:r>
          </a:p>
        </p:txBody>
      </p:sp>
      <p:sp>
        <p:nvSpPr>
          <p:cNvPr id="8" name="TextBox 7"/>
          <p:cNvSpPr txBox="1"/>
          <p:nvPr/>
        </p:nvSpPr>
        <p:spPr>
          <a:xfrm>
            <a:off x="3302000" y="4597400"/>
            <a:ext cx="5511800" cy="646113"/>
          </a:xfrm>
          <a:prstGeom prst="rect">
            <a:avLst/>
          </a:prstGeom>
          <a:noFill/>
          <a:effectLst>
            <a:outerShdw blurRad="63500" sx="102000" sy="102000" algn="ctr" rotWithShape="0">
              <a:prstClr val="black">
                <a:alpha val="40000"/>
              </a:prstClr>
            </a:outerShdw>
          </a:effectLst>
        </p:spPr>
        <p:txBody>
          <a:bodyPr>
            <a:spAutoFit/>
          </a:bodyPr>
          <a:lstStyle/>
          <a:p>
            <a:pPr algn="ctr" eaLnBrk="1" fontAlgn="auto" hangingPunct="1">
              <a:spcBef>
                <a:spcPts val="0"/>
              </a:spcBef>
              <a:spcAft>
                <a:spcPts val="0"/>
              </a:spcAft>
              <a:defRPr/>
            </a:pPr>
            <a:r>
              <a:rPr lang="en-US" sz="3600" b="1" dirty="0">
                <a:solidFill>
                  <a:srgbClr val="FF0000"/>
                </a:solidFill>
                <a:latin typeface="Hannotate SC" charset="-122"/>
                <a:ea typeface="Hannotate SC" charset="-122"/>
                <a:cs typeface="Hannotate SC" charset="-122"/>
              </a:rPr>
              <a:t>and through our faith</a:t>
            </a:r>
          </a:p>
        </p:txBody>
      </p:sp>
      <p:sp>
        <p:nvSpPr>
          <p:cNvPr id="55306" name="Rectangle 8"/>
          <p:cNvSpPr>
            <a:spLocks noChangeArrowheads="1"/>
          </p:cNvSpPr>
          <p:nvPr/>
        </p:nvSpPr>
        <p:spPr bwMode="auto">
          <a:xfrm>
            <a:off x="455613" y="515938"/>
            <a:ext cx="106997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itchFamily="34" charset="0"/>
              <a:buChar char="•"/>
              <a:defRPr sz="2800">
                <a:solidFill>
                  <a:schemeClr val="tx1"/>
                </a:solidFill>
                <a:latin typeface="Calibri" pitchFamily="34" charset="0"/>
              </a:defRPr>
            </a:lvl1pPr>
            <a:lvl2pPr marL="742950" indent="-285750">
              <a:lnSpc>
                <a:spcPct val="90000"/>
              </a:lnSpc>
              <a:spcBef>
                <a:spcPts val="500"/>
              </a:spcBef>
              <a:buFont typeface="Arial" pitchFamily="34" charset="0"/>
              <a:buChar char="•"/>
              <a:defRPr sz="2400">
                <a:solidFill>
                  <a:schemeClr val="tx1"/>
                </a:solidFill>
                <a:latin typeface="Calibri" pitchFamily="34" charset="0"/>
              </a:defRPr>
            </a:lvl2pPr>
            <a:lvl3pPr marL="1143000" indent="-228600">
              <a:lnSpc>
                <a:spcPct val="90000"/>
              </a:lnSpc>
              <a:spcBef>
                <a:spcPts val="500"/>
              </a:spcBef>
              <a:buFont typeface="Arial" pitchFamily="34" charset="0"/>
              <a:buChar char="•"/>
              <a:defRPr sz="2000">
                <a:solidFill>
                  <a:schemeClr val="tx1"/>
                </a:solidFill>
                <a:latin typeface="Calibri" pitchFamily="34" charset="0"/>
              </a:defRPr>
            </a:lvl3pPr>
            <a:lvl4pPr marL="1600200" indent="-228600">
              <a:lnSpc>
                <a:spcPct val="90000"/>
              </a:lnSpc>
              <a:spcBef>
                <a:spcPts val="500"/>
              </a:spcBef>
              <a:buFont typeface="Arial" pitchFamily="34" charset="0"/>
              <a:buChar char="•"/>
              <a:defRPr>
                <a:solidFill>
                  <a:schemeClr val="tx1"/>
                </a:solidFill>
                <a:latin typeface="Calibri" pitchFamily="34" charset="0"/>
              </a:defRPr>
            </a:lvl4pPr>
            <a:lvl5pPr marL="2057400" indent="-228600">
              <a:lnSpc>
                <a:spcPct val="90000"/>
              </a:lnSpc>
              <a:spcBef>
                <a:spcPts val="500"/>
              </a:spcBef>
              <a:buFont typeface="Arial" pitchFamily="34"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9pPr>
          </a:lstStyle>
          <a:p>
            <a:pPr eaLnBrk="1" hangingPunct="1">
              <a:lnSpc>
                <a:spcPct val="100000"/>
              </a:lnSpc>
              <a:spcBef>
                <a:spcPct val="0"/>
              </a:spcBef>
              <a:buFontTx/>
              <a:buNone/>
            </a:pPr>
            <a:r>
              <a:rPr lang="en-US" altLang="en-US" sz="3600"/>
              <a:t>II. How are you living, after once being dead?</a:t>
            </a:r>
            <a:br>
              <a:rPr lang="en-US" altLang="en-US" sz="3600"/>
            </a:br>
            <a:endParaRPr lang="en-US" altLang="en-US" sz="3600"/>
          </a:p>
        </p:txBody>
      </p:sp>
      <p:sp>
        <p:nvSpPr>
          <p:cNvPr id="12" name="Rectangle 11"/>
          <p:cNvSpPr/>
          <p:nvPr/>
        </p:nvSpPr>
        <p:spPr>
          <a:xfrm>
            <a:off x="9517705" y="88987"/>
            <a:ext cx="3047168" cy="1107996"/>
          </a:xfrm>
          <a:prstGeom prst="rect">
            <a:avLst/>
          </a:prstGeom>
        </p:spPr>
        <p:txBody>
          <a:bodyPr>
            <a:spAutoFit/>
          </a:bodyPr>
          <a:lstStyle/>
          <a:p>
            <a:pPr eaLnBrk="1" fontAlgn="auto" hangingPunct="1">
              <a:spcBef>
                <a:spcPts val="0"/>
              </a:spcBef>
              <a:spcAft>
                <a:spcPts val="0"/>
              </a:spcAft>
              <a:defRPr/>
            </a:pPr>
            <a:r>
              <a:rPr lang="en-US" sz="6600" b="1">
                <a:ln>
                  <a:solidFill>
                    <a:schemeClr val="tx1">
                      <a:lumMod val="95000"/>
                      <a:lumOff val="5000"/>
                    </a:schemeClr>
                  </a:solidFill>
                </a:ln>
                <a:solidFill>
                  <a:srgbClr val="FFFF00"/>
                </a:solidFill>
                <a:latin typeface="+mn-lt"/>
              </a:rPr>
              <a:t>LIVING</a:t>
            </a:r>
            <a:endParaRPr lang="en-US" sz="4800" b="1" dirty="0">
              <a:ln>
                <a:solidFill>
                  <a:schemeClr val="tx1">
                    <a:lumMod val="95000"/>
                    <a:lumOff val="5000"/>
                  </a:schemeClr>
                </a:solidFill>
              </a:ln>
              <a:solidFill>
                <a:srgbClr val="FFFF00"/>
              </a:solidFill>
              <a:latin typeface="+mn-lt"/>
            </a:endParaRPr>
          </a:p>
        </p:txBody>
      </p:sp>
      <p:sp>
        <p:nvSpPr>
          <p:cNvPr id="13" name="Rectangle 12"/>
          <p:cNvSpPr/>
          <p:nvPr/>
        </p:nvSpPr>
        <p:spPr>
          <a:xfrm>
            <a:off x="135052" y="5842337"/>
            <a:ext cx="2137885" cy="1015663"/>
          </a:xfrm>
          <a:prstGeom prst="rect">
            <a:avLst/>
          </a:prstGeom>
        </p:spPr>
        <p:txBody>
          <a:bodyPr>
            <a:spAutoFit/>
          </a:bodyPr>
          <a:lstStyle/>
          <a:p>
            <a:pPr eaLnBrk="1" fontAlgn="auto" hangingPunct="1">
              <a:spcBef>
                <a:spcPts val="0"/>
              </a:spcBef>
              <a:spcAft>
                <a:spcPts val="0"/>
              </a:spcAft>
              <a:defRPr/>
            </a:pPr>
            <a:r>
              <a:rPr lang="en-US" sz="6000" b="1" dirty="0">
                <a:ln>
                  <a:solidFill>
                    <a:schemeClr val="tx1">
                      <a:lumMod val="95000"/>
                      <a:lumOff val="5000"/>
                    </a:schemeClr>
                  </a:solidFill>
                </a:ln>
                <a:solidFill>
                  <a:schemeClr val="bg2">
                    <a:lumMod val="50000"/>
                  </a:schemeClr>
                </a:solidFill>
                <a:latin typeface="+mn-lt"/>
              </a:rPr>
              <a:t>DEAD</a:t>
            </a:r>
            <a:endParaRPr lang="en-US" sz="4400" b="1" dirty="0">
              <a:ln>
                <a:solidFill>
                  <a:schemeClr val="tx1">
                    <a:lumMod val="95000"/>
                    <a:lumOff val="5000"/>
                  </a:schemeClr>
                </a:solidFill>
              </a:ln>
              <a:solidFill>
                <a:schemeClr val="bg2">
                  <a:lumMod val="50000"/>
                </a:schemeClr>
              </a:solidFill>
              <a:latin typeface="+mn-lt"/>
            </a:endParaRPr>
          </a:p>
        </p:txBody>
      </p:sp>
      <p:cxnSp>
        <p:nvCxnSpPr>
          <p:cNvPr id="15" name="Straight Arrow Connector 14"/>
          <p:cNvCxnSpPr/>
          <p:nvPr/>
        </p:nvCxnSpPr>
        <p:spPr>
          <a:xfrm flipV="1">
            <a:off x="2168525" y="5313363"/>
            <a:ext cx="579438" cy="608012"/>
          </a:xfrm>
          <a:prstGeom prst="straightConnector1">
            <a:avLst/>
          </a:prstGeom>
          <a:ln w="76200">
            <a:tailEnd type="triangle"/>
          </a:ln>
        </p:spPr>
        <p:style>
          <a:lnRef idx="3">
            <a:schemeClr val="dk1"/>
          </a:lnRef>
          <a:fillRef idx="0">
            <a:schemeClr val="dk1"/>
          </a:fillRef>
          <a:effectRef idx="2">
            <a:schemeClr val="dk1"/>
          </a:effectRef>
          <a:fontRef idx="minor">
            <a:schemeClr val="tx1"/>
          </a:fontRef>
        </p:style>
      </p:cxnSp>
      <p:cxnSp>
        <p:nvCxnSpPr>
          <p:cNvPr id="17" name="Straight Arrow Connector 16"/>
          <p:cNvCxnSpPr/>
          <p:nvPr/>
        </p:nvCxnSpPr>
        <p:spPr>
          <a:xfrm flipV="1">
            <a:off x="9367838" y="1177925"/>
            <a:ext cx="579437" cy="608013"/>
          </a:xfrm>
          <a:prstGeom prst="straightConnector1">
            <a:avLst/>
          </a:prstGeom>
          <a:ln w="76200">
            <a:tailEnd type="triangle"/>
          </a:ln>
        </p:spPr>
        <p:style>
          <a:lnRef idx="3">
            <a:schemeClr val="dk1"/>
          </a:lnRef>
          <a:fillRef idx="0">
            <a:schemeClr val="dk1"/>
          </a:fillRef>
          <a:effectRef idx="2">
            <a:schemeClr val="dk1"/>
          </a:effectRef>
          <a:fontRef idx="minor">
            <a:schemeClr val="tx1"/>
          </a:fontRef>
        </p:style>
      </p:cxnSp>
      <p:pic>
        <p:nvPicPr>
          <p:cNvPr id="55311" name="Picture 1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896475" y="6154738"/>
            <a:ext cx="2163763" cy="622300"/>
          </a:xfrm>
          <a:prstGeom prst="rect">
            <a:avLst/>
          </a:prstGeom>
          <a:solidFill>
            <a:schemeClr val="bg1">
              <a:alpha val="7059"/>
            </a:schemeClr>
          </a:solidFill>
          <a:ln>
            <a:noFill/>
          </a:ln>
          <a:extLs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animEffect transition="in" filter="fade">
                                      <p:cBhvr>
                                        <p:cTn id="16" dur="500"/>
                                        <p:tgtEl>
                                          <p:spTgt spid="5"/>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3" presetClass="entr" presetSubtype="16"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500" fill="hold"/>
                                        <p:tgtEl>
                                          <p:spTgt spid="6"/>
                                        </p:tgtEl>
                                        <p:attrNameLst>
                                          <p:attrName>ppt_w</p:attrName>
                                        </p:attrNameLst>
                                      </p:cBhvr>
                                      <p:tavLst>
                                        <p:tav tm="0">
                                          <p:val>
                                            <p:fltVal val="0"/>
                                          </p:val>
                                        </p:tav>
                                        <p:tav tm="100000">
                                          <p:val>
                                            <p:strVal val="#ppt_w"/>
                                          </p:val>
                                        </p:tav>
                                      </p:tavLst>
                                    </p:anim>
                                    <p:anim calcmode="lin" valueType="num">
                                      <p:cBhvr>
                                        <p:cTn id="22" dur="500" fill="hold"/>
                                        <p:tgtEl>
                                          <p:spTgt spid="6"/>
                                        </p:tgtEl>
                                        <p:attrNameLst>
                                          <p:attrName>ppt_h</p:attrName>
                                        </p:attrNameLst>
                                      </p:cBhvr>
                                      <p:tavLst>
                                        <p:tav tm="0">
                                          <p:val>
                                            <p:fltVal val="0"/>
                                          </p:val>
                                        </p:tav>
                                        <p:tav tm="100000">
                                          <p:val>
                                            <p:strVal val="#ppt_h"/>
                                          </p:val>
                                        </p:tav>
                                      </p:tavLst>
                                    </p:anim>
                                    <p:animEffect transition="in" filter="fade">
                                      <p:cBhvr>
                                        <p:cTn id="23" dur="500"/>
                                        <p:tgtEl>
                                          <p:spTgt spid="6"/>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p:cTn id="28" dur="500" fill="hold"/>
                                        <p:tgtEl>
                                          <p:spTgt spid="7"/>
                                        </p:tgtEl>
                                        <p:attrNameLst>
                                          <p:attrName>ppt_w</p:attrName>
                                        </p:attrNameLst>
                                      </p:cBhvr>
                                      <p:tavLst>
                                        <p:tav tm="0">
                                          <p:val>
                                            <p:fltVal val="0"/>
                                          </p:val>
                                        </p:tav>
                                        <p:tav tm="100000">
                                          <p:val>
                                            <p:strVal val="#ppt_w"/>
                                          </p:val>
                                        </p:tav>
                                      </p:tavLst>
                                    </p:anim>
                                    <p:anim calcmode="lin" valueType="num">
                                      <p:cBhvr>
                                        <p:cTn id="29" dur="500" fill="hold"/>
                                        <p:tgtEl>
                                          <p:spTgt spid="7"/>
                                        </p:tgtEl>
                                        <p:attrNameLst>
                                          <p:attrName>ppt_h</p:attrName>
                                        </p:attrNameLst>
                                      </p:cBhvr>
                                      <p:tavLst>
                                        <p:tav tm="0">
                                          <p:val>
                                            <p:fltVal val="0"/>
                                          </p:val>
                                        </p:tav>
                                        <p:tav tm="100000">
                                          <p:val>
                                            <p:strVal val="#ppt_h"/>
                                          </p:val>
                                        </p:tav>
                                      </p:tavLst>
                                    </p:anim>
                                    <p:animEffect transition="in" filter="fade">
                                      <p:cBhvr>
                                        <p:cTn id="30" dur="500"/>
                                        <p:tgtEl>
                                          <p:spTgt spid="7"/>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p:cTn id="33" dur="500" fill="hold"/>
                                        <p:tgtEl>
                                          <p:spTgt spid="8"/>
                                        </p:tgtEl>
                                        <p:attrNameLst>
                                          <p:attrName>ppt_w</p:attrName>
                                        </p:attrNameLst>
                                      </p:cBhvr>
                                      <p:tavLst>
                                        <p:tav tm="0">
                                          <p:val>
                                            <p:fltVal val="0"/>
                                          </p:val>
                                        </p:tav>
                                        <p:tav tm="100000">
                                          <p:val>
                                            <p:strVal val="#ppt_w"/>
                                          </p:val>
                                        </p:tav>
                                      </p:tavLst>
                                    </p:anim>
                                    <p:anim calcmode="lin" valueType="num">
                                      <p:cBhvr>
                                        <p:cTn id="34" dur="500" fill="hold"/>
                                        <p:tgtEl>
                                          <p:spTgt spid="8"/>
                                        </p:tgtEl>
                                        <p:attrNameLst>
                                          <p:attrName>ppt_h</p:attrName>
                                        </p:attrNameLst>
                                      </p:cBhvr>
                                      <p:tavLst>
                                        <p:tav tm="0">
                                          <p:val>
                                            <p:fltVal val="0"/>
                                          </p:val>
                                        </p:tav>
                                        <p:tav tm="100000">
                                          <p:val>
                                            <p:strVal val="#ppt_h"/>
                                          </p:val>
                                        </p:tav>
                                      </p:tavLst>
                                    </p:anim>
                                    <p:animEffect transition="in" filter="fade">
                                      <p:cBhvr>
                                        <p:cTn id="3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57346" name="Title 1"/>
          <p:cNvSpPr>
            <a:spLocks noGrp="1"/>
          </p:cNvSpPr>
          <p:nvPr>
            <p:ph type="title"/>
          </p:nvPr>
        </p:nvSpPr>
        <p:spPr/>
        <p:txBody>
          <a:bodyPr/>
          <a:lstStyle/>
          <a:p>
            <a:pPr eaLnBrk="1" hangingPunct="1"/>
            <a:r>
              <a:rPr lang="en-US" altLang="en-US" b="1" smtClean="0">
                <a:solidFill>
                  <a:schemeClr val="bg1"/>
                </a:solidFill>
              </a:rPr>
              <a:t>III. How are you living? A question we need ask to each other in 2017</a:t>
            </a:r>
          </a:p>
        </p:txBody>
      </p:sp>
      <p:sp>
        <p:nvSpPr>
          <p:cNvPr id="4" name="Rectangle 3"/>
          <p:cNvSpPr/>
          <p:nvPr/>
        </p:nvSpPr>
        <p:spPr>
          <a:xfrm>
            <a:off x="475488" y="1680592"/>
            <a:ext cx="11462512" cy="4964112"/>
          </a:xfrm>
          <a:prstGeom prst="rect">
            <a:avLst/>
          </a:prstGeom>
          <a:solidFill>
            <a:schemeClr val="bg1">
              <a:alpha val="50000"/>
            </a:schemeClr>
          </a:solidFill>
          <a:ln>
            <a:noFill/>
          </a:ln>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en-US" altLang="en-US" b="1">
              <a:solidFill>
                <a:srgbClr val="0D0D0D"/>
              </a:solidFill>
              <a:latin typeface="Apple Chancery"/>
              <a:ea typeface="Apple Chancery"/>
              <a:cs typeface="Apple Chancery"/>
            </a:endParaRPr>
          </a:p>
          <a:p>
            <a:pPr eaLnBrk="1" hangingPunct="1"/>
            <a:r>
              <a:rPr lang="en-US" altLang="en-US" b="1">
                <a:solidFill>
                  <a:srgbClr val="0D0D0D"/>
                </a:solidFill>
                <a:latin typeface="Apple Chancery"/>
                <a:ea typeface="Apple Chancery"/>
                <a:cs typeface="Apple Chancery"/>
              </a:rPr>
              <a:t>	                        </a:t>
            </a:r>
            <a:endParaRPr lang="en-US" altLang="en-US" sz="1400" b="1">
              <a:solidFill>
                <a:srgbClr val="0D0D0D"/>
              </a:solidFill>
              <a:latin typeface="Apple Chancery"/>
              <a:ea typeface="Apple Chancery"/>
              <a:cs typeface="Apple Chancery"/>
            </a:endParaRPr>
          </a:p>
        </p:txBody>
      </p:sp>
      <p:sp>
        <p:nvSpPr>
          <p:cNvPr id="5" name="TextBox 4"/>
          <p:cNvSpPr txBox="1"/>
          <p:nvPr/>
        </p:nvSpPr>
        <p:spPr>
          <a:xfrm>
            <a:off x="782828" y="1929198"/>
            <a:ext cx="10847832" cy="4339650"/>
          </a:xfrm>
          <a:prstGeom prst="rect">
            <a:avLst/>
          </a:prstGeom>
          <a:noFill/>
          <a:ln w="3175">
            <a:noFill/>
          </a:ln>
          <a:effectLst>
            <a:outerShdw blurRad="63500" sx="102000" sy="102000" algn="ctr" rotWithShape="0">
              <a:prstClr val="black">
                <a:alpha val="40000"/>
              </a:prstClr>
            </a:outerShdw>
          </a:effectLst>
        </p:spPr>
        <p:txBody>
          <a:bodyPr>
            <a:spAutoFit/>
          </a:bodyPr>
          <a:lstStyle/>
          <a:p>
            <a:pPr eaLnBrk="1" fontAlgn="auto" hangingPunct="1">
              <a:spcBef>
                <a:spcPts val="0"/>
              </a:spcBef>
              <a:spcAft>
                <a:spcPts val="0"/>
              </a:spcAft>
              <a:defRPr/>
            </a:pPr>
            <a:r>
              <a:rPr lang="en-US" sz="2800" dirty="0">
                <a:ln w="3175">
                  <a:solidFill>
                    <a:schemeClr val="dk1"/>
                  </a:solidFill>
                </a:ln>
                <a:solidFill>
                  <a:srgbClr val="FFFF00"/>
                </a:solidFill>
                <a:latin typeface="+mn-lt"/>
              </a:rPr>
              <a:t>1. The Church was established for our benefit</a:t>
            </a:r>
          </a:p>
          <a:p>
            <a:pPr lvl="1" eaLnBrk="1" fontAlgn="auto" hangingPunct="1">
              <a:spcBef>
                <a:spcPts val="0"/>
              </a:spcBef>
              <a:spcAft>
                <a:spcPts val="0"/>
              </a:spcAft>
              <a:defRPr/>
            </a:pPr>
            <a:r>
              <a:rPr lang="en-US" sz="2400" dirty="0">
                <a:latin typeface="+mn-lt"/>
              </a:rPr>
              <a:t>“</a:t>
            </a:r>
            <a:r>
              <a:rPr lang="en-US" sz="2400" i="1" dirty="0">
                <a:latin typeface="+mn-lt"/>
              </a:rPr>
              <a:t>Therefore encourage one another and build one another up</a:t>
            </a:r>
            <a:r>
              <a:rPr lang="en-US" sz="2400" dirty="0">
                <a:latin typeface="+mn-lt"/>
              </a:rPr>
              <a:t>” (1 </a:t>
            </a:r>
            <a:r>
              <a:rPr lang="en-US" sz="2400" dirty="0" err="1">
                <a:latin typeface="+mn-lt"/>
              </a:rPr>
              <a:t>Thes</a:t>
            </a:r>
            <a:r>
              <a:rPr lang="en-US" sz="2400" dirty="0">
                <a:latin typeface="+mn-lt"/>
              </a:rPr>
              <a:t> 5:11)</a:t>
            </a:r>
          </a:p>
          <a:p>
            <a:pPr lvl="1" eaLnBrk="1" fontAlgn="auto" hangingPunct="1">
              <a:spcBef>
                <a:spcPts val="0"/>
              </a:spcBef>
              <a:spcAft>
                <a:spcPts val="0"/>
              </a:spcAft>
              <a:defRPr/>
            </a:pPr>
            <a:r>
              <a:rPr lang="en-US" sz="2400" dirty="0">
                <a:latin typeface="+mn-lt"/>
              </a:rPr>
              <a:t>“</a:t>
            </a:r>
            <a:r>
              <a:rPr lang="en-US" sz="2400" i="1" dirty="0">
                <a:latin typeface="+mn-lt"/>
              </a:rPr>
              <a:t>But exhort one another every day </a:t>
            </a:r>
            <a:r>
              <a:rPr lang="is-IS" sz="2400" i="1" dirty="0">
                <a:latin typeface="+mn-lt"/>
              </a:rPr>
              <a:t>… </a:t>
            </a:r>
            <a:r>
              <a:rPr lang="en-US" sz="2400" i="1" dirty="0">
                <a:latin typeface="+mn-lt"/>
              </a:rPr>
              <a:t>that none of you may be hardened by the deceitfulness of sin.” </a:t>
            </a:r>
            <a:r>
              <a:rPr lang="en-US" sz="2400" dirty="0">
                <a:latin typeface="+mn-lt"/>
              </a:rPr>
              <a:t>(</a:t>
            </a:r>
            <a:r>
              <a:rPr lang="en-US" sz="2400" dirty="0" err="1">
                <a:latin typeface="+mn-lt"/>
              </a:rPr>
              <a:t>Heb</a:t>
            </a:r>
            <a:r>
              <a:rPr lang="en-US" sz="2400" dirty="0">
                <a:latin typeface="+mn-lt"/>
              </a:rPr>
              <a:t> 3:13)</a:t>
            </a:r>
          </a:p>
          <a:p>
            <a:pPr eaLnBrk="1" fontAlgn="auto" hangingPunct="1">
              <a:spcBef>
                <a:spcPts val="0"/>
              </a:spcBef>
              <a:spcAft>
                <a:spcPts val="0"/>
              </a:spcAft>
              <a:defRPr/>
            </a:pPr>
            <a:r>
              <a:rPr lang="en-US" sz="2800" dirty="0">
                <a:ln w="3175">
                  <a:solidFill>
                    <a:schemeClr val="dk1"/>
                  </a:solidFill>
                </a:ln>
                <a:solidFill>
                  <a:srgbClr val="92D050"/>
                </a:solidFill>
                <a:latin typeface="+mn-lt"/>
              </a:rPr>
              <a:t>2. The Church bears trials together</a:t>
            </a:r>
          </a:p>
          <a:p>
            <a:pPr lvl="1" eaLnBrk="1" fontAlgn="auto" hangingPunct="1">
              <a:spcBef>
                <a:spcPts val="0"/>
              </a:spcBef>
              <a:spcAft>
                <a:spcPts val="0"/>
              </a:spcAft>
              <a:defRPr/>
            </a:pPr>
            <a:r>
              <a:rPr lang="en-US" sz="2400" dirty="0">
                <a:latin typeface="+mn-lt"/>
              </a:rPr>
              <a:t>“</a:t>
            </a:r>
            <a:r>
              <a:rPr lang="en-US" sz="2400" i="1" dirty="0">
                <a:latin typeface="+mn-lt"/>
              </a:rPr>
              <a:t>Confess your sins to one another, and pray for one another</a:t>
            </a:r>
            <a:r>
              <a:rPr lang="en-US" sz="2400" dirty="0">
                <a:latin typeface="+mn-lt"/>
              </a:rPr>
              <a:t>” (James 5:16)</a:t>
            </a:r>
          </a:p>
          <a:p>
            <a:pPr lvl="1" eaLnBrk="1" fontAlgn="auto" hangingPunct="1">
              <a:spcBef>
                <a:spcPts val="0"/>
              </a:spcBef>
              <a:spcAft>
                <a:spcPts val="0"/>
              </a:spcAft>
              <a:defRPr/>
            </a:pPr>
            <a:r>
              <a:rPr lang="en-US" sz="2400" dirty="0">
                <a:latin typeface="+mn-lt"/>
              </a:rPr>
              <a:t>“</a:t>
            </a:r>
            <a:r>
              <a:rPr lang="en-US" sz="2400" i="1" dirty="0">
                <a:latin typeface="+mn-lt"/>
              </a:rPr>
              <a:t>Bear one another's burdens, and so fulfill the law of Christ</a:t>
            </a:r>
            <a:r>
              <a:rPr lang="en-US" sz="2400" dirty="0">
                <a:latin typeface="+mn-lt"/>
              </a:rPr>
              <a:t>” (Gal 6:2)</a:t>
            </a:r>
          </a:p>
          <a:p>
            <a:pPr eaLnBrk="1" fontAlgn="auto" hangingPunct="1">
              <a:spcBef>
                <a:spcPts val="0"/>
              </a:spcBef>
              <a:spcAft>
                <a:spcPts val="0"/>
              </a:spcAft>
              <a:defRPr/>
            </a:pPr>
            <a:r>
              <a:rPr lang="en-US" sz="2800" dirty="0">
                <a:ln w="3175">
                  <a:solidFill>
                    <a:schemeClr val="dk1"/>
                  </a:solidFill>
                </a:ln>
                <a:solidFill>
                  <a:srgbClr val="00B0F0"/>
                </a:solidFill>
                <a:latin typeface="+mn-lt"/>
              </a:rPr>
              <a:t>3. The Church looks out for its own</a:t>
            </a:r>
          </a:p>
          <a:p>
            <a:pPr lvl="1" eaLnBrk="1" fontAlgn="auto" hangingPunct="1">
              <a:spcBef>
                <a:spcPts val="0"/>
              </a:spcBef>
              <a:spcAft>
                <a:spcPts val="0"/>
              </a:spcAft>
              <a:defRPr/>
            </a:pPr>
            <a:r>
              <a:rPr lang="en-US" sz="2400" dirty="0">
                <a:latin typeface="+mn-lt"/>
              </a:rPr>
              <a:t>“</a:t>
            </a:r>
            <a:r>
              <a:rPr lang="en-US" sz="2400" i="1" dirty="0">
                <a:latin typeface="+mn-lt"/>
              </a:rPr>
              <a:t>Let each of you look not only to his own interests, but also to the interests of others</a:t>
            </a:r>
            <a:r>
              <a:rPr lang="en-US" sz="2400" dirty="0">
                <a:latin typeface="+mn-lt"/>
              </a:rPr>
              <a:t>” (Phil 2:4)</a:t>
            </a:r>
          </a:p>
          <a:p>
            <a:pPr lvl="1" eaLnBrk="1" fontAlgn="auto" hangingPunct="1">
              <a:spcBef>
                <a:spcPts val="0"/>
              </a:spcBef>
              <a:spcAft>
                <a:spcPts val="0"/>
              </a:spcAft>
              <a:defRPr/>
            </a:pPr>
            <a:r>
              <a:rPr lang="en-US" sz="2400" dirty="0">
                <a:latin typeface="+mn-lt"/>
              </a:rPr>
              <a:t>“</a:t>
            </a:r>
            <a:r>
              <a:rPr lang="en-US" sz="2400" i="1" dirty="0">
                <a:latin typeface="+mn-lt"/>
              </a:rPr>
              <a:t>You will know them by their fruits</a:t>
            </a:r>
            <a:r>
              <a:rPr lang="en-US" sz="2400" dirty="0">
                <a:latin typeface="+mn-lt"/>
              </a:rPr>
              <a:t>” (Matthew 7:16)</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circle(in)">
                                      <p:cBhvr>
                                        <p:cTn id="7" dur="2000"/>
                                        <p:tgtEl>
                                          <p:spTgt spid="5">
                                            <p:txEl>
                                              <p:pRg st="0" end="0"/>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circle(in)">
                                      <p:cBhvr>
                                        <p:cTn id="10" dur="2000"/>
                                        <p:tgtEl>
                                          <p:spTgt spid="5">
                                            <p:txEl>
                                              <p:pRg st="1" end="1"/>
                                            </p:txEl>
                                          </p:spTgt>
                                        </p:tgtEl>
                                      </p:cBhvr>
                                    </p:animEffect>
                                  </p:childTnLst>
                                </p:cTn>
                              </p:par>
                              <p:par>
                                <p:cTn id="11" presetID="6" presetClass="entr" presetSubtype="16" fill="hold"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Effect transition="in" filter="circle(in)">
                                      <p:cBhvr>
                                        <p:cTn id="13" dur="2000"/>
                                        <p:tgtEl>
                                          <p:spTgt spid="5">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nodeType="clickEffect">
                                  <p:stCondLst>
                                    <p:cond delay="0"/>
                                  </p:stCondLst>
                                  <p:childTnLst>
                                    <p:set>
                                      <p:cBhvr>
                                        <p:cTn id="17" dur="1" fill="hold">
                                          <p:stCondLst>
                                            <p:cond delay="0"/>
                                          </p:stCondLst>
                                        </p:cTn>
                                        <p:tgtEl>
                                          <p:spTgt spid="5">
                                            <p:txEl>
                                              <p:pRg st="3" end="3"/>
                                            </p:txEl>
                                          </p:spTgt>
                                        </p:tgtEl>
                                        <p:attrNameLst>
                                          <p:attrName>style.visibility</p:attrName>
                                        </p:attrNameLst>
                                      </p:cBhvr>
                                      <p:to>
                                        <p:strVal val="visible"/>
                                      </p:to>
                                    </p:set>
                                    <p:animEffect transition="in" filter="circle(in)">
                                      <p:cBhvr>
                                        <p:cTn id="18" dur="2000"/>
                                        <p:tgtEl>
                                          <p:spTgt spid="5">
                                            <p:txEl>
                                              <p:pRg st="3" end="3"/>
                                            </p:txEl>
                                          </p:spTgt>
                                        </p:tgtEl>
                                      </p:cBhvr>
                                    </p:animEffect>
                                  </p:childTnLst>
                                </p:cTn>
                              </p:par>
                              <p:par>
                                <p:cTn id="19" presetID="6" presetClass="entr" presetSubtype="16" fill="hold" nodeType="withEffect">
                                  <p:stCondLst>
                                    <p:cond delay="0"/>
                                  </p:stCondLst>
                                  <p:childTnLst>
                                    <p:set>
                                      <p:cBhvr>
                                        <p:cTn id="20" dur="1" fill="hold">
                                          <p:stCondLst>
                                            <p:cond delay="0"/>
                                          </p:stCondLst>
                                        </p:cTn>
                                        <p:tgtEl>
                                          <p:spTgt spid="5">
                                            <p:txEl>
                                              <p:pRg st="4" end="4"/>
                                            </p:txEl>
                                          </p:spTgt>
                                        </p:tgtEl>
                                        <p:attrNameLst>
                                          <p:attrName>style.visibility</p:attrName>
                                        </p:attrNameLst>
                                      </p:cBhvr>
                                      <p:to>
                                        <p:strVal val="visible"/>
                                      </p:to>
                                    </p:set>
                                    <p:animEffect transition="in" filter="circle(in)">
                                      <p:cBhvr>
                                        <p:cTn id="21" dur="2000"/>
                                        <p:tgtEl>
                                          <p:spTgt spid="5">
                                            <p:txEl>
                                              <p:pRg st="4" end="4"/>
                                            </p:txEl>
                                          </p:spTgt>
                                        </p:tgtEl>
                                      </p:cBhvr>
                                    </p:animEffect>
                                  </p:childTnLst>
                                </p:cTn>
                              </p:par>
                              <p:par>
                                <p:cTn id="22" presetID="6" presetClass="entr" presetSubtype="16" fill="hold" nodeType="withEffect">
                                  <p:stCondLst>
                                    <p:cond delay="0"/>
                                  </p:stCondLst>
                                  <p:childTnLst>
                                    <p:set>
                                      <p:cBhvr>
                                        <p:cTn id="23" dur="1" fill="hold">
                                          <p:stCondLst>
                                            <p:cond delay="0"/>
                                          </p:stCondLst>
                                        </p:cTn>
                                        <p:tgtEl>
                                          <p:spTgt spid="5">
                                            <p:txEl>
                                              <p:pRg st="5" end="5"/>
                                            </p:txEl>
                                          </p:spTgt>
                                        </p:tgtEl>
                                        <p:attrNameLst>
                                          <p:attrName>style.visibility</p:attrName>
                                        </p:attrNameLst>
                                      </p:cBhvr>
                                      <p:to>
                                        <p:strVal val="visible"/>
                                      </p:to>
                                    </p:set>
                                    <p:animEffect transition="in" filter="circle(in)">
                                      <p:cBhvr>
                                        <p:cTn id="24" dur="2000"/>
                                        <p:tgtEl>
                                          <p:spTgt spid="5">
                                            <p:txEl>
                                              <p:pRg st="5" end="5"/>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nodeType="clickEffect">
                                  <p:stCondLst>
                                    <p:cond delay="0"/>
                                  </p:stCondLst>
                                  <p:childTnLst>
                                    <p:set>
                                      <p:cBhvr>
                                        <p:cTn id="28" dur="1" fill="hold">
                                          <p:stCondLst>
                                            <p:cond delay="0"/>
                                          </p:stCondLst>
                                        </p:cTn>
                                        <p:tgtEl>
                                          <p:spTgt spid="5">
                                            <p:txEl>
                                              <p:pRg st="6" end="6"/>
                                            </p:txEl>
                                          </p:spTgt>
                                        </p:tgtEl>
                                        <p:attrNameLst>
                                          <p:attrName>style.visibility</p:attrName>
                                        </p:attrNameLst>
                                      </p:cBhvr>
                                      <p:to>
                                        <p:strVal val="visible"/>
                                      </p:to>
                                    </p:set>
                                    <p:animEffect transition="in" filter="circle(in)">
                                      <p:cBhvr>
                                        <p:cTn id="29" dur="2000"/>
                                        <p:tgtEl>
                                          <p:spTgt spid="5">
                                            <p:txEl>
                                              <p:pRg st="6" end="6"/>
                                            </p:txEl>
                                          </p:spTgt>
                                        </p:tgtEl>
                                      </p:cBhvr>
                                    </p:animEffect>
                                  </p:childTnLst>
                                </p:cTn>
                              </p:par>
                              <p:par>
                                <p:cTn id="30" presetID="6" presetClass="entr" presetSubtype="16" fill="hold" nodeType="withEffect">
                                  <p:stCondLst>
                                    <p:cond delay="0"/>
                                  </p:stCondLst>
                                  <p:childTnLst>
                                    <p:set>
                                      <p:cBhvr>
                                        <p:cTn id="31" dur="1" fill="hold">
                                          <p:stCondLst>
                                            <p:cond delay="0"/>
                                          </p:stCondLst>
                                        </p:cTn>
                                        <p:tgtEl>
                                          <p:spTgt spid="5">
                                            <p:txEl>
                                              <p:pRg st="7" end="7"/>
                                            </p:txEl>
                                          </p:spTgt>
                                        </p:tgtEl>
                                        <p:attrNameLst>
                                          <p:attrName>style.visibility</p:attrName>
                                        </p:attrNameLst>
                                      </p:cBhvr>
                                      <p:to>
                                        <p:strVal val="visible"/>
                                      </p:to>
                                    </p:set>
                                    <p:animEffect transition="in" filter="circle(in)">
                                      <p:cBhvr>
                                        <p:cTn id="32" dur="2000"/>
                                        <p:tgtEl>
                                          <p:spTgt spid="5">
                                            <p:txEl>
                                              <p:pRg st="7" end="7"/>
                                            </p:txEl>
                                          </p:spTgt>
                                        </p:tgtEl>
                                      </p:cBhvr>
                                    </p:animEffect>
                                  </p:childTnLst>
                                </p:cTn>
                              </p:par>
                              <p:par>
                                <p:cTn id="33" presetID="6" presetClass="entr" presetSubtype="16" fill="hold" nodeType="withEffect">
                                  <p:stCondLst>
                                    <p:cond delay="0"/>
                                  </p:stCondLst>
                                  <p:childTnLst>
                                    <p:set>
                                      <p:cBhvr>
                                        <p:cTn id="34" dur="1" fill="hold">
                                          <p:stCondLst>
                                            <p:cond delay="0"/>
                                          </p:stCondLst>
                                        </p:cTn>
                                        <p:tgtEl>
                                          <p:spTgt spid="5">
                                            <p:txEl>
                                              <p:pRg st="8" end="8"/>
                                            </p:txEl>
                                          </p:spTgt>
                                        </p:tgtEl>
                                        <p:attrNameLst>
                                          <p:attrName>style.visibility</p:attrName>
                                        </p:attrNameLst>
                                      </p:cBhvr>
                                      <p:to>
                                        <p:strVal val="visible"/>
                                      </p:to>
                                    </p:set>
                                    <p:animEffect transition="in" filter="circle(in)">
                                      <p:cBhvr>
                                        <p:cTn id="35" dur="2000"/>
                                        <p:tgtEl>
                                          <p:spTgt spid="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279525"/>
            <a:ext cx="10515600" cy="1325563"/>
          </a:xfrm>
        </p:spPr>
        <p:txBody>
          <a:bodyPr>
            <a:normAutofit fontScale="90000"/>
          </a:bodyPr>
          <a:lstStyle/>
          <a:p>
            <a:pPr eaLnBrk="1" hangingPunct="1"/>
            <a:r>
              <a:rPr lang="en-US" altLang="en-US" sz="4000" smtClean="0"/>
              <a:t>We live because of God’s intelligent design and God’s immeasurable grace. </a:t>
            </a:r>
            <a:br>
              <a:rPr lang="en-US" altLang="en-US" sz="4000" smtClean="0"/>
            </a:br>
            <a:r>
              <a:rPr lang="en-US" altLang="en-US" sz="4000" smtClean="0"/>
              <a:t/>
            </a:r>
            <a:br>
              <a:rPr lang="en-US" altLang="en-US" sz="4000" smtClean="0"/>
            </a:br>
            <a:r>
              <a:rPr lang="en-US" altLang="en-US" sz="4000" smtClean="0"/>
              <a:t>Lets watch out for each other in 2017.</a:t>
            </a:r>
          </a:p>
        </p:txBody>
      </p:sp>
      <p:pic>
        <p:nvPicPr>
          <p:cNvPr id="48130"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216275" y="3694113"/>
            <a:ext cx="5759450" cy="28797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59395" name="Pictur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896475" y="6154738"/>
            <a:ext cx="2163763" cy="622300"/>
          </a:xfrm>
          <a:prstGeom prst="rect">
            <a:avLst/>
          </a:prstGeom>
          <a:solidFill>
            <a:schemeClr val="bg1">
              <a:alpha val="7059"/>
            </a:schemeClr>
          </a:solidFill>
          <a:ln>
            <a:noFill/>
          </a:ln>
          <a:extLs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6" presetClass="emph" presetSubtype="0" repeatCount="indefinite" fill="hold" nodeType="clickEffect">
                                  <p:stCondLst>
                                    <p:cond delay="0"/>
                                  </p:stCondLst>
                                  <p:childTnLst>
                                    <p:animEffect transition="out" filter="fade">
                                      <p:cBhvr>
                                        <p:cTn id="6" dur="1000" tmFilter="0, 0; .2, .5; .8, .5; 1, 0"/>
                                        <p:tgtEl>
                                          <p:spTgt spid="48130"/>
                                        </p:tgtEl>
                                      </p:cBhvr>
                                    </p:animEffect>
                                    <p:animScale>
                                      <p:cBhvr>
                                        <p:cTn id="7" dur="500" autoRev="1" fill="hold"/>
                                        <p:tgtEl>
                                          <p:spTgt spid="48130"/>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pPr eaLnBrk="1" hangingPunct="1"/>
            <a:r>
              <a:rPr lang="en-US" altLang="en-US" b="1" smtClean="0"/>
              <a:t>Outline: </a:t>
            </a:r>
            <a:r>
              <a:rPr lang="en-US" altLang="en-US" smtClean="0"/>
              <a:t>How Are You Living?  </a:t>
            </a:r>
          </a:p>
        </p:txBody>
      </p:sp>
      <p:sp>
        <p:nvSpPr>
          <p:cNvPr id="3" name="Content Placeholder 2"/>
          <p:cNvSpPr>
            <a:spLocks noGrp="1"/>
          </p:cNvSpPr>
          <p:nvPr>
            <p:ph idx="1"/>
          </p:nvPr>
        </p:nvSpPr>
        <p:spPr>
          <a:xfrm>
            <a:off x="838200" y="1825625"/>
            <a:ext cx="10515600" cy="1908175"/>
          </a:xfrm>
        </p:spPr>
        <p:txBody>
          <a:bodyPr/>
          <a:lstStyle/>
          <a:p>
            <a:pPr marL="0" indent="0" eaLnBrk="1" hangingPunct="1">
              <a:buFont typeface="Arial" pitchFamily="34" charset="0"/>
              <a:buNone/>
            </a:pPr>
            <a:endParaRPr lang="en-US" altLang="en-US" smtClean="0"/>
          </a:p>
          <a:p>
            <a:pPr marL="0" indent="0" eaLnBrk="1" hangingPunct="1">
              <a:buFont typeface="Arial" pitchFamily="34" charset="0"/>
              <a:buNone/>
            </a:pPr>
            <a:endParaRPr lang="en-US" altLang="en-US" smtClean="0"/>
          </a:p>
          <a:p>
            <a:pPr marL="457200" lvl="1" indent="0" eaLnBrk="1" hangingPunct="1">
              <a:buFont typeface="Arial" pitchFamily="34" charset="0"/>
              <a:buNone/>
            </a:pPr>
            <a:r>
              <a:rPr lang="en-US" altLang="en-US" b="1" smtClean="0"/>
              <a:t>I. </a:t>
            </a:r>
            <a:r>
              <a:rPr lang="en-US" altLang="en-US" smtClean="0"/>
              <a:t>Literally, physically, how are you sitting here and breathing? How are you alive?</a:t>
            </a:r>
          </a:p>
          <a:p>
            <a:pPr marL="457200" lvl="1" indent="0" eaLnBrk="1" hangingPunct="1">
              <a:buFont typeface="Arial" pitchFamily="34" charset="0"/>
              <a:buNone/>
            </a:pPr>
            <a:endParaRPr lang="en-US" altLang="en-US" i="1" smtClean="0"/>
          </a:p>
          <a:p>
            <a:pPr marL="457200" lvl="1" indent="0" eaLnBrk="1" hangingPunct="1">
              <a:buFont typeface="Arial" pitchFamily="34" charset="0"/>
              <a:buNone/>
            </a:pPr>
            <a:endParaRPr lang="en-US" altLang="en-US" smtClean="0"/>
          </a:p>
        </p:txBody>
      </p:sp>
      <p:sp>
        <p:nvSpPr>
          <p:cNvPr id="5" name="TextBox 4"/>
          <p:cNvSpPr txBox="1">
            <a:spLocks noChangeArrowheads="1"/>
          </p:cNvSpPr>
          <p:nvPr/>
        </p:nvSpPr>
        <p:spPr bwMode="auto">
          <a:xfrm>
            <a:off x="838200" y="3917950"/>
            <a:ext cx="82550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lnSpc>
                <a:spcPct val="90000"/>
              </a:lnSpc>
              <a:spcBef>
                <a:spcPts val="1000"/>
              </a:spcBef>
              <a:buFont typeface="Arial" pitchFamily="34" charset="0"/>
              <a:buChar char="•"/>
              <a:defRPr sz="2800">
                <a:solidFill>
                  <a:schemeClr val="tx1"/>
                </a:solidFill>
                <a:latin typeface="Calibri" pitchFamily="34" charset="0"/>
              </a:defRPr>
            </a:lvl1pPr>
            <a:lvl2pPr>
              <a:lnSpc>
                <a:spcPct val="90000"/>
              </a:lnSpc>
              <a:spcBef>
                <a:spcPts val="500"/>
              </a:spcBef>
              <a:buFont typeface="Arial" pitchFamily="34" charset="0"/>
              <a:buChar char="•"/>
              <a:defRPr sz="2400">
                <a:solidFill>
                  <a:schemeClr val="tx1"/>
                </a:solidFill>
                <a:latin typeface="Calibri" pitchFamily="34" charset="0"/>
              </a:defRPr>
            </a:lvl2pPr>
            <a:lvl3pPr marL="1143000" indent="-228600">
              <a:lnSpc>
                <a:spcPct val="90000"/>
              </a:lnSpc>
              <a:spcBef>
                <a:spcPts val="500"/>
              </a:spcBef>
              <a:buFont typeface="Arial" pitchFamily="34" charset="0"/>
              <a:buChar char="•"/>
              <a:defRPr sz="2000">
                <a:solidFill>
                  <a:schemeClr val="tx1"/>
                </a:solidFill>
                <a:latin typeface="Calibri" pitchFamily="34" charset="0"/>
              </a:defRPr>
            </a:lvl3pPr>
            <a:lvl4pPr marL="1600200" indent="-228600">
              <a:lnSpc>
                <a:spcPct val="90000"/>
              </a:lnSpc>
              <a:spcBef>
                <a:spcPts val="500"/>
              </a:spcBef>
              <a:buFont typeface="Arial" pitchFamily="34" charset="0"/>
              <a:buChar char="•"/>
              <a:defRPr>
                <a:solidFill>
                  <a:schemeClr val="tx1"/>
                </a:solidFill>
                <a:latin typeface="Calibri" pitchFamily="34" charset="0"/>
              </a:defRPr>
            </a:lvl4pPr>
            <a:lvl5pPr marL="2057400" indent="-228600">
              <a:lnSpc>
                <a:spcPct val="90000"/>
              </a:lnSpc>
              <a:spcBef>
                <a:spcPts val="500"/>
              </a:spcBef>
              <a:buFont typeface="Arial" pitchFamily="34"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9pPr>
          </a:lstStyle>
          <a:p>
            <a:pPr lvl="1" eaLnBrk="1" hangingPunct="1">
              <a:lnSpc>
                <a:spcPct val="100000"/>
              </a:lnSpc>
              <a:spcBef>
                <a:spcPct val="0"/>
              </a:spcBef>
              <a:buFontTx/>
              <a:buNone/>
            </a:pPr>
            <a:r>
              <a:rPr lang="en-US" altLang="en-US" b="1"/>
              <a:t>II. </a:t>
            </a:r>
            <a:r>
              <a:rPr lang="en-US" altLang="en-US"/>
              <a:t>How can you be living after being dead to sin (Eph 2)?</a:t>
            </a:r>
          </a:p>
          <a:p>
            <a:pPr lvl="1" eaLnBrk="1" hangingPunct="1">
              <a:lnSpc>
                <a:spcPct val="100000"/>
              </a:lnSpc>
              <a:spcBef>
                <a:spcPct val="0"/>
              </a:spcBef>
              <a:buFontTx/>
              <a:buNone/>
            </a:pPr>
            <a:r>
              <a:rPr lang="en-US" altLang="en-US"/>
              <a:t>		</a:t>
            </a:r>
          </a:p>
        </p:txBody>
      </p:sp>
      <p:sp>
        <p:nvSpPr>
          <p:cNvPr id="6" name="TextBox 5"/>
          <p:cNvSpPr txBox="1">
            <a:spLocks noChangeArrowheads="1"/>
          </p:cNvSpPr>
          <p:nvPr/>
        </p:nvSpPr>
        <p:spPr bwMode="auto">
          <a:xfrm>
            <a:off x="1257300" y="4770438"/>
            <a:ext cx="96774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lnSpc>
                <a:spcPct val="90000"/>
              </a:lnSpc>
              <a:spcBef>
                <a:spcPts val="1000"/>
              </a:spcBef>
              <a:buFont typeface="Arial" pitchFamily="34" charset="0"/>
              <a:buChar char="•"/>
              <a:defRPr sz="2800">
                <a:solidFill>
                  <a:schemeClr val="tx1"/>
                </a:solidFill>
                <a:latin typeface="Calibri" pitchFamily="34" charset="0"/>
              </a:defRPr>
            </a:lvl1pPr>
            <a:lvl2pPr>
              <a:lnSpc>
                <a:spcPct val="90000"/>
              </a:lnSpc>
              <a:spcBef>
                <a:spcPts val="500"/>
              </a:spcBef>
              <a:buFont typeface="Arial" pitchFamily="34" charset="0"/>
              <a:buChar char="•"/>
              <a:defRPr sz="2400">
                <a:solidFill>
                  <a:schemeClr val="tx1"/>
                </a:solidFill>
                <a:latin typeface="Calibri" pitchFamily="34" charset="0"/>
              </a:defRPr>
            </a:lvl2pPr>
            <a:lvl3pPr marL="1143000" indent="-228600">
              <a:lnSpc>
                <a:spcPct val="90000"/>
              </a:lnSpc>
              <a:spcBef>
                <a:spcPts val="500"/>
              </a:spcBef>
              <a:buFont typeface="Arial" pitchFamily="34" charset="0"/>
              <a:buChar char="•"/>
              <a:defRPr sz="2000">
                <a:solidFill>
                  <a:schemeClr val="tx1"/>
                </a:solidFill>
                <a:latin typeface="Calibri" pitchFamily="34" charset="0"/>
              </a:defRPr>
            </a:lvl3pPr>
            <a:lvl4pPr marL="1600200" indent="-228600">
              <a:lnSpc>
                <a:spcPct val="90000"/>
              </a:lnSpc>
              <a:spcBef>
                <a:spcPts val="500"/>
              </a:spcBef>
              <a:buFont typeface="Arial" pitchFamily="34" charset="0"/>
              <a:buChar char="•"/>
              <a:defRPr>
                <a:solidFill>
                  <a:schemeClr val="tx1"/>
                </a:solidFill>
                <a:latin typeface="Calibri" pitchFamily="34" charset="0"/>
              </a:defRPr>
            </a:lvl4pPr>
            <a:lvl5pPr marL="2057400" indent="-228600">
              <a:lnSpc>
                <a:spcPct val="90000"/>
              </a:lnSpc>
              <a:spcBef>
                <a:spcPts val="500"/>
              </a:spcBef>
              <a:buFont typeface="Arial" pitchFamily="34"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9pPr>
          </a:lstStyle>
          <a:p>
            <a:pPr marL="0" lvl="1" eaLnBrk="1" hangingPunct="1">
              <a:lnSpc>
                <a:spcPct val="100000"/>
              </a:lnSpc>
              <a:spcBef>
                <a:spcPct val="0"/>
              </a:spcBef>
              <a:buFontTx/>
              <a:buNone/>
            </a:pPr>
            <a:r>
              <a:rPr lang="en-US" altLang="en-US" b="1"/>
              <a:t>III. </a:t>
            </a:r>
            <a:r>
              <a:rPr lang="en-US" altLang="en-US"/>
              <a:t>A question we need to ask each other in 2017</a:t>
            </a:r>
          </a:p>
          <a:p>
            <a:pPr marL="0" lvl="1" eaLnBrk="1" hangingPunct="1">
              <a:lnSpc>
                <a:spcPct val="100000"/>
              </a:lnSpc>
              <a:spcBef>
                <a:spcPct val="0"/>
              </a:spcBef>
              <a:buFontTx/>
              <a:buNone/>
            </a:pPr>
            <a:r>
              <a:rPr lang="en-US" altLang="en-US"/>
              <a:t>		</a:t>
            </a:r>
          </a:p>
        </p:txBody>
      </p:sp>
      <p:pic>
        <p:nvPicPr>
          <p:cNvPr id="18438"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896475" y="6154738"/>
            <a:ext cx="2163763" cy="622300"/>
          </a:xfrm>
          <a:prstGeom prst="rect">
            <a:avLst/>
          </a:prstGeom>
          <a:solidFill>
            <a:schemeClr val="bg1">
              <a:alpha val="7059"/>
            </a:schemeClr>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587750" y="1027113"/>
            <a:ext cx="5473700" cy="512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p:cNvSpPr txBox="1">
            <a:spLocks noChangeArrowheads="1"/>
          </p:cNvSpPr>
          <p:nvPr/>
        </p:nvSpPr>
        <p:spPr bwMode="auto">
          <a:xfrm>
            <a:off x="1657350" y="3411538"/>
            <a:ext cx="5813425"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itchFamily="34" charset="0"/>
              <a:buChar char="•"/>
              <a:defRPr sz="2800">
                <a:solidFill>
                  <a:schemeClr val="tx1"/>
                </a:solidFill>
                <a:latin typeface="Calibri" pitchFamily="34" charset="0"/>
              </a:defRPr>
            </a:lvl1pPr>
            <a:lvl2pPr marL="742950" indent="-285750">
              <a:lnSpc>
                <a:spcPct val="90000"/>
              </a:lnSpc>
              <a:spcBef>
                <a:spcPts val="500"/>
              </a:spcBef>
              <a:buFont typeface="Arial" pitchFamily="34" charset="0"/>
              <a:buChar char="•"/>
              <a:defRPr sz="2400">
                <a:solidFill>
                  <a:schemeClr val="tx1"/>
                </a:solidFill>
                <a:latin typeface="Calibri" pitchFamily="34" charset="0"/>
              </a:defRPr>
            </a:lvl2pPr>
            <a:lvl3pPr>
              <a:lnSpc>
                <a:spcPct val="90000"/>
              </a:lnSpc>
              <a:spcBef>
                <a:spcPts val="500"/>
              </a:spcBef>
              <a:buFont typeface="Arial" pitchFamily="34" charset="0"/>
              <a:buChar char="•"/>
              <a:defRPr sz="2000">
                <a:solidFill>
                  <a:schemeClr val="tx1"/>
                </a:solidFill>
                <a:latin typeface="Calibri" pitchFamily="34" charset="0"/>
              </a:defRPr>
            </a:lvl3pPr>
            <a:lvl4pPr marL="1600200" indent="-228600">
              <a:lnSpc>
                <a:spcPct val="90000"/>
              </a:lnSpc>
              <a:spcBef>
                <a:spcPts val="500"/>
              </a:spcBef>
              <a:buFont typeface="Arial" pitchFamily="34" charset="0"/>
              <a:buChar char="•"/>
              <a:defRPr>
                <a:solidFill>
                  <a:schemeClr val="tx1"/>
                </a:solidFill>
                <a:latin typeface="Calibri" pitchFamily="34" charset="0"/>
              </a:defRPr>
            </a:lvl4pPr>
            <a:lvl5pPr marL="2057400" indent="-228600">
              <a:lnSpc>
                <a:spcPct val="90000"/>
              </a:lnSpc>
              <a:spcBef>
                <a:spcPts val="500"/>
              </a:spcBef>
              <a:buFont typeface="Arial" pitchFamily="34"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9pPr>
          </a:lstStyle>
          <a:p>
            <a:pPr marL="0" lvl="2" eaLnBrk="1" hangingPunct="1">
              <a:lnSpc>
                <a:spcPct val="100000"/>
              </a:lnSpc>
              <a:spcBef>
                <a:spcPct val="0"/>
              </a:spcBef>
              <a:buFontTx/>
              <a:buNone/>
            </a:pPr>
            <a:r>
              <a:rPr lang="en-US" altLang="en-US" sz="2400"/>
              <a:t>	      This </a:t>
            </a:r>
            <a:r>
              <a:rPr lang="en-US" altLang="en-US" sz="2400" b="1">
                <a:solidFill>
                  <a:srgbClr val="FF0000"/>
                </a:solidFill>
              </a:rPr>
              <a:t>BUILDS</a:t>
            </a:r>
            <a:r>
              <a:rPr lang="en-US" altLang="en-US" sz="2400"/>
              <a:t> my faith</a:t>
            </a:r>
          </a:p>
          <a:p>
            <a:pPr eaLnBrk="1" hangingPunct="1">
              <a:lnSpc>
                <a:spcPct val="100000"/>
              </a:lnSpc>
              <a:spcBef>
                <a:spcPct val="0"/>
              </a:spcBef>
              <a:buFontTx/>
              <a:buNone/>
            </a:pPr>
            <a:endParaRPr lang="en-US" altLang="en-US" sz="1800"/>
          </a:p>
        </p:txBody>
      </p:sp>
      <p:sp>
        <p:nvSpPr>
          <p:cNvPr id="12" name="TextBox 11"/>
          <p:cNvSpPr txBox="1"/>
          <p:nvPr/>
        </p:nvSpPr>
        <p:spPr>
          <a:xfrm>
            <a:off x="3036888" y="4333875"/>
            <a:ext cx="2190750" cy="738188"/>
          </a:xfrm>
          <a:prstGeom prst="rect">
            <a:avLst/>
          </a:prstGeom>
          <a:noFill/>
        </p:spPr>
        <p:txBody>
          <a:bodyPr>
            <a:spAutoFit/>
          </a:bodyPr>
          <a:lstStyle>
            <a:lvl1pPr>
              <a:defRPr>
                <a:solidFill>
                  <a:schemeClr val="tx1"/>
                </a:solidFill>
                <a:latin typeface="Calibri" pitchFamily="34" charset="0"/>
              </a:defRPr>
            </a:lvl1pPr>
            <a:lvl2pPr>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marL="0" lvl="1" eaLnBrk="1" hangingPunct="1"/>
            <a:r>
              <a:rPr lang="en-US" altLang="en-US" sz="2400"/>
              <a:t>This </a:t>
            </a:r>
            <a:r>
              <a:rPr lang="en-US" altLang="en-US" sz="2400" b="1">
                <a:solidFill>
                  <a:srgbClr val="2F5597"/>
                </a:solidFill>
              </a:rPr>
              <a:t>IS</a:t>
            </a:r>
            <a:r>
              <a:rPr lang="en-US" altLang="en-US" sz="2400" b="1"/>
              <a:t> </a:t>
            </a:r>
            <a:r>
              <a:rPr lang="en-US" altLang="en-US" sz="2400"/>
              <a:t>my faith</a:t>
            </a:r>
          </a:p>
          <a:p>
            <a:pPr eaLnBrk="1" hangingPunct="1"/>
            <a:endParaRPr lang="en-US" altLang="en-US"/>
          </a:p>
        </p:txBody>
      </p:sp>
      <p:sp>
        <p:nvSpPr>
          <p:cNvPr id="13" name="Rectangle 12"/>
          <p:cNvSpPr/>
          <p:nvPr/>
        </p:nvSpPr>
        <p:spPr>
          <a:xfrm>
            <a:off x="3032125" y="5186363"/>
            <a:ext cx="3011488" cy="460375"/>
          </a:xfrm>
          <a:prstGeom prst="rect">
            <a:avLst/>
          </a:prstGeom>
        </p:spPr>
        <p:txBody>
          <a:bodyPr wrap="none">
            <a:spAutoFit/>
          </a:bodyPr>
          <a:lstStyle/>
          <a:p>
            <a:pPr marL="0" lvl="1" eaLnBrk="1" fontAlgn="auto" hangingPunct="1">
              <a:spcBef>
                <a:spcPts val="0"/>
              </a:spcBef>
              <a:spcAft>
                <a:spcPts val="0"/>
              </a:spcAft>
              <a:defRPr/>
            </a:pPr>
            <a:r>
              <a:rPr lang="en-US" sz="2400" dirty="0">
                <a:latin typeface="+mn-lt"/>
              </a:rPr>
              <a:t>This </a:t>
            </a:r>
            <a:r>
              <a:rPr lang="en-US" sz="2400" b="1" dirty="0">
                <a:solidFill>
                  <a:schemeClr val="accent2">
                    <a:lumMod val="75000"/>
                  </a:schemeClr>
                </a:solidFill>
                <a:latin typeface="+mn-lt"/>
              </a:rPr>
              <a:t>ENSURES</a:t>
            </a:r>
            <a:r>
              <a:rPr lang="en-US" sz="2400" dirty="0">
                <a:latin typeface="+mn-lt"/>
              </a:rPr>
              <a:t> my faith</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5"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1000" fill="hold"/>
                                        <p:tgtEl>
                                          <p:spTgt spid="7"/>
                                        </p:tgtEl>
                                        <p:attrNameLst>
                                          <p:attrName>ppt_w</p:attrName>
                                        </p:attrNameLst>
                                      </p:cBhvr>
                                      <p:tavLst>
                                        <p:tav tm="0">
                                          <p:val>
                                            <p:strVal val="#ppt_w*0.70"/>
                                          </p:val>
                                        </p:tav>
                                        <p:tav tm="100000">
                                          <p:val>
                                            <p:strVal val="#ppt_w"/>
                                          </p:val>
                                        </p:tav>
                                      </p:tavLst>
                                    </p:anim>
                                    <p:anim calcmode="lin" valueType="num">
                                      <p:cBhvr>
                                        <p:cTn id="13" dur="1000" fill="hold"/>
                                        <p:tgtEl>
                                          <p:spTgt spid="7"/>
                                        </p:tgtEl>
                                        <p:attrNameLst>
                                          <p:attrName>ppt_h</p:attrName>
                                        </p:attrNameLst>
                                      </p:cBhvr>
                                      <p:tavLst>
                                        <p:tav tm="0">
                                          <p:val>
                                            <p:strVal val="#ppt_h"/>
                                          </p:val>
                                        </p:tav>
                                        <p:tav tm="100000">
                                          <p:val>
                                            <p:strVal val="#ppt_h"/>
                                          </p:val>
                                        </p:tav>
                                      </p:tavLst>
                                    </p:anim>
                                    <p:animEffect transition="in" filter="fade">
                                      <p:cBhvr>
                                        <p:cTn id="14" dur="1000"/>
                                        <p:tgtEl>
                                          <p:spTgt spid="7"/>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21" presetClass="exit" presetSubtype="1" fill="hold" nodeType="clickEffect">
                                  <p:stCondLst>
                                    <p:cond delay="0"/>
                                  </p:stCondLst>
                                  <p:childTnLst>
                                    <p:animEffect transition="out" filter="wheel(1)">
                                      <p:cBhvr>
                                        <p:cTn id="18" dur="1000"/>
                                        <p:tgtEl>
                                          <p:spTgt spid="7"/>
                                        </p:tgtEl>
                                      </p:cBhvr>
                                    </p:animEffect>
                                    <p:set>
                                      <p:cBhvr>
                                        <p:cTn id="19" dur="1" fill="hold">
                                          <p:stCondLst>
                                            <p:cond delay="999"/>
                                          </p:stCondLst>
                                        </p:cTn>
                                        <p:tgtEl>
                                          <p:spTgt spid="7"/>
                                        </p:tgtEl>
                                        <p:attrNameLst>
                                          <p:attrName>style.visibility</p:attrName>
                                        </p:attrNameLst>
                                      </p:cBhvr>
                                      <p:to>
                                        <p:strVal val="hidden"/>
                                      </p:to>
                                    </p:set>
                                  </p:childTnLst>
                                </p:cTn>
                              </p:par>
                            </p:childTnLst>
                          </p:cTn>
                        </p:par>
                      </p:childTnLst>
                    </p:cTn>
                  </p:par>
                  <p:par>
                    <p:cTn id="20" fill="hold" nodeType="clickPar">
                      <p:stCondLst>
                        <p:cond delay="indefinite"/>
                      </p:stCondLst>
                      <p:childTnLst>
                        <p:par>
                          <p:cTn id="21" fill="hold" nodeType="withGroup">
                            <p:stCondLst>
                              <p:cond delay="0"/>
                            </p:stCondLst>
                            <p:childTnLst>
                              <p:par>
                                <p:cTn id="22" presetID="6" presetClass="entr" presetSubtype="16"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circle(in)">
                                      <p:cBhvr>
                                        <p:cTn id="24" dur="1000"/>
                                        <p:tgtEl>
                                          <p:spTgt spid="11"/>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5"/>
                                        </p:tgtEl>
                                        <p:attrNameLst>
                                          <p:attrName>style.visibility</p:attrName>
                                        </p:attrNameLst>
                                      </p:cBhvr>
                                      <p:to>
                                        <p:strVal val="visible"/>
                                      </p:to>
                                    </p:set>
                                    <p:anim calcmode="lin" valueType="num">
                                      <p:cBhvr additive="base">
                                        <p:cTn id="29" dur="500" fill="hold"/>
                                        <p:tgtEl>
                                          <p:spTgt spid="5"/>
                                        </p:tgtEl>
                                        <p:attrNameLst>
                                          <p:attrName>ppt_x</p:attrName>
                                        </p:attrNameLst>
                                      </p:cBhvr>
                                      <p:tavLst>
                                        <p:tav tm="0">
                                          <p:val>
                                            <p:strVal val="#ppt_x"/>
                                          </p:val>
                                        </p:tav>
                                        <p:tav tm="100000">
                                          <p:val>
                                            <p:strVal val="#ppt_x"/>
                                          </p:val>
                                        </p:tav>
                                      </p:tavLst>
                                    </p:anim>
                                    <p:anim calcmode="lin" valueType="num">
                                      <p:cBhvr additive="base">
                                        <p:cTn id="3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6" presetClass="entr" presetSubtype="16"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circle(in)">
                                      <p:cBhvr>
                                        <p:cTn id="35" dur="1000"/>
                                        <p:tgtEl>
                                          <p:spTgt spid="12"/>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2" presetClass="entr" presetSubtype="4" fill="hold" grpId="0" nodeType="clickEffect">
                                  <p:stCondLst>
                                    <p:cond delay="0"/>
                                  </p:stCondLst>
                                  <p:childTnLst>
                                    <p:set>
                                      <p:cBhvr>
                                        <p:cTn id="39" dur="1" fill="hold">
                                          <p:stCondLst>
                                            <p:cond delay="0"/>
                                          </p:stCondLst>
                                        </p:cTn>
                                        <p:tgtEl>
                                          <p:spTgt spid="6"/>
                                        </p:tgtEl>
                                        <p:attrNameLst>
                                          <p:attrName>style.visibility</p:attrName>
                                        </p:attrNameLst>
                                      </p:cBhvr>
                                      <p:to>
                                        <p:strVal val="visible"/>
                                      </p:to>
                                    </p:set>
                                    <p:anim calcmode="lin" valueType="num">
                                      <p:cBhvr additive="base">
                                        <p:cTn id="40" dur="500" fill="hold"/>
                                        <p:tgtEl>
                                          <p:spTgt spid="6"/>
                                        </p:tgtEl>
                                        <p:attrNameLst>
                                          <p:attrName>ppt_x</p:attrName>
                                        </p:attrNameLst>
                                      </p:cBhvr>
                                      <p:tavLst>
                                        <p:tav tm="0">
                                          <p:val>
                                            <p:strVal val="#ppt_x"/>
                                          </p:val>
                                        </p:tav>
                                        <p:tav tm="100000">
                                          <p:val>
                                            <p:strVal val="#ppt_x"/>
                                          </p:val>
                                        </p:tav>
                                      </p:tavLst>
                                    </p:anim>
                                    <p:anim calcmode="lin" valueType="num">
                                      <p:cBhvr additive="base">
                                        <p:cTn id="41"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42" fill="hold" nodeType="clickPar">
                      <p:stCondLst>
                        <p:cond delay="indefinite"/>
                      </p:stCondLst>
                      <p:childTnLst>
                        <p:par>
                          <p:cTn id="43" fill="hold" nodeType="withGroup">
                            <p:stCondLst>
                              <p:cond delay="0"/>
                            </p:stCondLst>
                            <p:childTnLst>
                              <p:par>
                                <p:cTn id="44" presetID="6" presetClass="entr" presetSubtype="16" fill="hold" grpId="0" nodeType="click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circle(in)">
                                      <p:cBhvr>
                                        <p:cTn id="46"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1" grpId="0"/>
      <p:bldP spid="12" grpId="0"/>
      <p:bldP spid="1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4"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896475" y="6154738"/>
            <a:ext cx="2163763" cy="622300"/>
          </a:xfrm>
          <a:prstGeom prst="rect">
            <a:avLst/>
          </a:prstGeom>
          <a:solidFill>
            <a:schemeClr val="bg1">
              <a:alpha val="7059"/>
            </a:schemeClr>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20481" name="Title 1"/>
          <p:cNvSpPr>
            <a:spLocks noGrp="1"/>
          </p:cNvSpPr>
          <p:nvPr>
            <p:ph type="title"/>
          </p:nvPr>
        </p:nvSpPr>
        <p:spPr/>
        <p:txBody>
          <a:bodyPr/>
          <a:lstStyle/>
          <a:p>
            <a:pPr eaLnBrk="1" hangingPunct="1"/>
            <a:r>
              <a:rPr lang="en-US" altLang="en-US" smtClean="0"/>
              <a:t>Energy – What makes us</a:t>
            </a:r>
            <a:r>
              <a:rPr lang="is-IS" altLang="en-US" smtClean="0"/>
              <a:t>…</a:t>
            </a:r>
            <a:r>
              <a:rPr lang="en-US" altLang="en-US" smtClean="0"/>
              <a:t> go?</a:t>
            </a:r>
          </a:p>
        </p:txBody>
      </p:sp>
      <p:pic>
        <p:nvPicPr>
          <p:cNvPr id="20482" name="Pictur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348205" y="1690688"/>
            <a:ext cx="8966200" cy="440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048000" y="1690688"/>
            <a:ext cx="6096000" cy="4062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p:tgtEl>
                                          <p:spTgt spid="6"/>
                                        </p:tgtEl>
                                        <p:attrNameLst>
                                          <p:attrName>ppt_y</p:attrName>
                                        </p:attrNameLst>
                                      </p:cBhvr>
                                      <p:tavLst>
                                        <p:tav tm="0">
                                          <p:val>
                                            <p:strVal val="#ppt_y+#ppt_h*1.125000"/>
                                          </p:val>
                                        </p:tav>
                                        <p:tav tm="100000">
                                          <p:val>
                                            <p:strVal val="#ppt_y"/>
                                          </p:val>
                                        </p:tav>
                                      </p:tavLst>
                                    </p:anim>
                                    <p:animEffect transition="in" filter="wipe(up)">
                                      <p:cBhvr>
                                        <p:cTn id="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p:cNvSpPr>
            <a:spLocks noGrp="1"/>
          </p:cNvSpPr>
          <p:nvPr>
            <p:ph type="title"/>
          </p:nvPr>
        </p:nvSpPr>
        <p:spPr/>
        <p:txBody>
          <a:bodyPr/>
          <a:lstStyle/>
          <a:p>
            <a:pPr eaLnBrk="1" hangingPunct="1"/>
            <a:r>
              <a:rPr lang="en-US" altLang="en-US" smtClean="0"/>
              <a:t>Our Energy Comes From Food (e.g. glucose)</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460375" y="1944688"/>
            <a:ext cx="8286750" cy="4351337"/>
          </a:xfrm>
        </p:spPr>
      </p:pic>
      <p:sp>
        <p:nvSpPr>
          <p:cNvPr id="5" name="Equal 4"/>
          <p:cNvSpPr/>
          <p:nvPr/>
        </p:nvSpPr>
        <p:spPr>
          <a:xfrm>
            <a:off x="8026400" y="3663950"/>
            <a:ext cx="914400" cy="914400"/>
          </a:xfrm>
          <a:prstGeom prst="mathEqual">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schemeClr val="tx1"/>
              </a:solidFill>
            </a:endParaRPr>
          </a:p>
        </p:txBody>
      </p:sp>
      <p:sp>
        <p:nvSpPr>
          <p:cNvPr id="6" name="Hexagon 5"/>
          <p:cNvSpPr/>
          <p:nvPr/>
        </p:nvSpPr>
        <p:spPr>
          <a:xfrm>
            <a:off x="9372600" y="3067050"/>
            <a:ext cx="2413000" cy="2108200"/>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eaLnBrk="1" hangingPunct="1"/>
            <a:endParaRPr lang="en-US" altLang="en-US">
              <a:solidFill>
                <a:srgbClr val="FFFFFF"/>
              </a:solidFill>
            </a:endParaRPr>
          </a:p>
        </p:txBody>
      </p:sp>
      <p:sp>
        <p:nvSpPr>
          <p:cNvPr id="7" name="TextBox 6"/>
          <p:cNvSpPr txBox="1">
            <a:spLocks noChangeArrowheads="1"/>
          </p:cNvSpPr>
          <p:nvPr/>
        </p:nvSpPr>
        <p:spPr bwMode="auto">
          <a:xfrm>
            <a:off x="9804400" y="3911600"/>
            <a:ext cx="1549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itchFamily="34" charset="0"/>
              <a:buChar char="•"/>
              <a:defRPr sz="2800">
                <a:solidFill>
                  <a:schemeClr val="tx1"/>
                </a:solidFill>
                <a:latin typeface="Calibri" pitchFamily="34" charset="0"/>
              </a:defRPr>
            </a:lvl1pPr>
            <a:lvl2pPr marL="742950" indent="-285750">
              <a:lnSpc>
                <a:spcPct val="90000"/>
              </a:lnSpc>
              <a:spcBef>
                <a:spcPts val="500"/>
              </a:spcBef>
              <a:buFont typeface="Arial" pitchFamily="34" charset="0"/>
              <a:buChar char="•"/>
              <a:defRPr sz="2400">
                <a:solidFill>
                  <a:schemeClr val="tx1"/>
                </a:solidFill>
                <a:latin typeface="Calibri" pitchFamily="34" charset="0"/>
              </a:defRPr>
            </a:lvl2pPr>
            <a:lvl3pPr marL="1143000" indent="-228600">
              <a:lnSpc>
                <a:spcPct val="90000"/>
              </a:lnSpc>
              <a:spcBef>
                <a:spcPts val="500"/>
              </a:spcBef>
              <a:buFont typeface="Arial" pitchFamily="34" charset="0"/>
              <a:buChar char="•"/>
              <a:defRPr sz="2000">
                <a:solidFill>
                  <a:schemeClr val="tx1"/>
                </a:solidFill>
                <a:latin typeface="Calibri" pitchFamily="34" charset="0"/>
              </a:defRPr>
            </a:lvl3pPr>
            <a:lvl4pPr marL="1600200" indent="-228600">
              <a:lnSpc>
                <a:spcPct val="90000"/>
              </a:lnSpc>
              <a:spcBef>
                <a:spcPts val="500"/>
              </a:spcBef>
              <a:buFont typeface="Arial" pitchFamily="34" charset="0"/>
              <a:buChar char="•"/>
              <a:defRPr>
                <a:solidFill>
                  <a:schemeClr val="tx1"/>
                </a:solidFill>
                <a:latin typeface="Calibri" pitchFamily="34" charset="0"/>
              </a:defRPr>
            </a:lvl4pPr>
            <a:lvl5pPr marL="2057400" indent="-228600">
              <a:lnSpc>
                <a:spcPct val="90000"/>
              </a:lnSpc>
              <a:spcBef>
                <a:spcPts val="500"/>
              </a:spcBef>
              <a:buFont typeface="Arial" pitchFamily="34"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9pPr>
          </a:lstStyle>
          <a:p>
            <a:pPr algn="ctr" eaLnBrk="1" hangingPunct="1">
              <a:lnSpc>
                <a:spcPct val="100000"/>
              </a:lnSpc>
              <a:spcBef>
                <a:spcPct val="0"/>
              </a:spcBef>
              <a:buFontTx/>
              <a:buNone/>
            </a:pPr>
            <a:r>
              <a:rPr lang="en-US" altLang="en-US" b="1">
                <a:solidFill>
                  <a:schemeClr val="bg1"/>
                </a:solidFill>
              </a:rPr>
              <a:t>Glucose</a:t>
            </a:r>
          </a:p>
        </p:txBody>
      </p:sp>
      <p:pic>
        <p:nvPicPr>
          <p:cNvPr id="22534" name="Picture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896475" y="6154738"/>
            <a:ext cx="2163763" cy="622300"/>
          </a:xfrm>
          <a:prstGeom prst="rect">
            <a:avLst/>
          </a:prstGeom>
          <a:solidFill>
            <a:schemeClr val="bg1">
              <a:alpha val="7059"/>
            </a:schemeClr>
          </a:solidFill>
          <a:ln>
            <a:noFill/>
          </a:ln>
          <a:extLs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p:tgtEl>
                                          <p:spTgt spid="4"/>
                                        </p:tgtEl>
                                        <p:attrNameLst>
                                          <p:attrName>ppt_y</p:attrName>
                                        </p:attrNameLst>
                                      </p:cBhvr>
                                      <p:tavLst>
                                        <p:tav tm="0">
                                          <p:val>
                                            <p:strVal val="#ppt_y+#ppt_h*1.125000"/>
                                          </p:val>
                                        </p:tav>
                                        <p:tav tm="100000">
                                          <p:val>
                                            <p:strVal val="#ppt_y"/>
                                          </p:val>
                                        </p:tav>
                                      </p:tavLst>
                                    </p:anim>
                                    <p:animEffect transition="in" filter="wipe(up)">
                                      <p:cBhvr>
                                        <p:cTn id="8" dur="500"/>
                                        <p:tgtEl>
                                          <p:spTgt spid="4"/>
                                        </p:tgtEl>
                                      </p:cBhvr>
                                    </p:animEffect>
                                  </p:childTnLst>
                                </p:cTn>
                              </p:par>
                            </p:childTnLst>
                          </p:cTn>
                        </p:par>
                      </p:childTnLst>
                    </p:cTn>
                  </p:par>
                  <p:par>
                    <p:cTn id="9" fill="hold" nodeType="clickPar">
                      <p:stCondLst>
                        <p:cond delay="indefinite"/>
                      </p:stCondLst>
                      <p:childTnLst>
                        <p:par>
                          <p:cTn id="10" fill="hold" nodeType="withGroup">
                            <p:stCondLst>
                              <p:cond delay="0"/>
                            </p:stCondLst>
                            <p:childTnLst>
                              <p:par>
                                <p:cTn id="11" presetID="16" presetClass="entr" presetSubtype="21"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inVertical)">
                                      <p:cBhvr>
                                        <p:cTn id="13" dur="500"/>
                                        <p:tgtEl>
                                          <p:spTgt spid="5"/>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barn(inVertical)">
                                      <p:cBhvr>
                                        <p:cTn id="16" dur="500"/>
                                        <p:tgtEl>
                                          <p:spTgt spid="6"/>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barn(inVertical)">
                                      <p:cBhvr>
                                        <p:cTn id="1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p:cNvSpPr>
            <a:spLocks noGrp="1"/>
          </p:cNvSpPr>
          <p:nvPr>
            <p:ph type="title"/>
          </p:nvPr>
        </p:nvSpPr>
        <p:spPr/>
        <p:txBody>
          <a:bodyPr/>
          <a:lstStyle/>
          <a:p>
            <a:pPr eaLnBrk="1" hangingPunct="1"/>
            <a:r>
              <a:rPr lang="en-US" altLang="en-US" smtClean="0"/>
              <a:t>Where do we break down glucose for energy? </a:t>
            </a:r>
          </a:p>
        </p:txBody>
      </p:sp>
      <p:sp>
        <p:nvSpPr>
          <p:cNvPr id="24578" name="Content Placeholder 2"/>
          <p:cNvSpPr>
            <a:spLocks noGrp="1"/>
          </p:cNvSpPr>
          <p:nvPr>
            <p:ph idx="1"/>
          </p:nvPr>
        </p:nvSpPr>
        <p:spPr/>
        <p:txBody>
          <a:bodyPr/>
          <a:lstStyle/>
          <a:p>
            <a:pPr eaLnBrk="1" hangingPunct="1"/>
            <a:r>
              <a:rPr lang="en-US" altLang="en-US" smtClean="0"/>
              <a:t>The Engine = The Mitochondria</a:t>
            </a:r>
          </a:p>
        </p:txBody>
      </p:sp>
      <p:pic>
        <p:nvPicPr>
          <p:cNvPr id="24579"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25488" y="2439988"/>
            <a:ext cx="5808662" cy="3871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0" name="Pictur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994525" y="2874963"/>
            <a:ext cx="4819650" cy="300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1" name="TextBox 5"/>
          <p:cNvSpPr txBox="1">
            <a:spLocks noChangeArrowheads="1"/>
          </p:cNvSpPr>
          <p:nvPr/>
        </p:nvSpPr>
        <p:spPr bwMode="auto">
          <a:xfrm>
            <a:off x="3905250" y="5980113"/>
            <a:ext cx="571817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itchFamily="34" charset="0"/>
              <a:buChar char="•"/>
              <a:defRPr sz="2800">
                <a:solidFill>
                  <a:schemeClr val="tx1"/>
                </a:solidFill>
                <a:latin typeface="Calibri" pitchFamily="34" charset="0"/>
              </a:defRPr>
            </a:lvl1pPr>
            <a:lvl2pPr marL="742950" indent="-285750">
              <a:lnSpc>
                <a:spcPct val="90000"/>
              </a:lnSpc>
              <a:spcBef>
                <a:spcPts val="500"/>
              </a:spcBef>
              <a:buFont typeface="Arial" pitchFamily="34" charset="0"/>
              <a:buChar char="•"/>
              <a:defRPr sz="2400">
                <a:solidFill>
                  <a:schemeClr val="tx1"/>
                </a:solidFill>
                <a:latin typeface="Calibri" pitchFamily="34" charset="0"/>
              </a:defRPr>
            </a:lvl2pPr>
            <a:lvl3pPr marL="1143000" indent="-228600">
              <a:lnSpc>
                <a:spcPct val="90000"/>
              </a:lnSpc>
              <a:spcBef>
                <a:spcPts val="500"/>
              </a:spcBef>
              <a:buFont typeface="Arial" pitchFamily="34" charset="0"/>
              <a:buChar char="•"/>
              <a:defRPr sz="2000">
                <a:solidFill>
                  <a:schemeClr val="tx1"/>
                </a:solidFill>
                <a:latin typeface="Calibri" pitchFamily="34" charset="0"/>
              </a:defRPr>
            </a:lvl3pPr>
            <a:lvl4pPr marL="1600200" indent="-228600">
              <a:lnSpc>
                <a:spcPct val="90000"/>
              </a:lnSpc>
              <a:spcBef>
                <a:spcPts val="500"/>
              </a:spcBef>
              <a:buFont typeface="Arial" pitchFamily="34" charset="0"/>
              <a:buChar char="•"/>
              <a:defRPr>
                <a:solidFill>
                  <a:schemeClr val="tx1"/>
                </a:solidFill>
                <a:latin typeface="Calibri" pitchFamily="34" charset="0"/>
              </a:defRPr>
            </a:lvl4pPr>
            <a:lvl5pPr marL="2057400" indent="-228600">
              <a:lnSpc>
                <a:spcPct val="90000"/>
              </a:lnSpc>
              <a:spcBef>
                <a:spcPts val="500"/>
              </a:spcBef>
              <a:buFont typeface="Arial" pitchFamily="34"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9pPr>
          </a:lstStyle>
          <a:p>
            <a:pPr eaLnBrk="1" hangingPunct="1">
              <a:lnSpc>
                <a:spcPct val="100000"/>
              </a:lnSpc>
              <a:spcBef>
                <a:spcPct val="0"/>
              </a:spcBef>
              <a:buFontTx/>
              <a:buNone/>
            </a:pPr>
            <a:r>
              <a:rPr lang="en-US" altLang="en-US" sz="1800"/>
              <a:t>The mitochondria breaks down glucose for energy just like an engine breaks down gasoline for energy</a:t>
            </a:r>
          </a:p>
        </p:txBody>
      </p:sp>
      <p:pic>
        <p:nvPicPr>
          <p:cNvPr id="24582" name="Picture 6"/>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9896475" y="6154738"/>
            <a:ext cx="2163763" cy="622300"/>
          </a:xfrm>
          <a:prstGeom prst="rect">
            <a:avLst/>
          </a:prstGeom>
          <a:solidFill>
            <a:schemeClr val="bg1">
              <a:alpha val="7059"/>
            </a:schemeClr>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8" name="Frame 7"/>
          <p:cNvSpPr/>
          <p:nvPr/>
        </p:nvSpPr>
        <p:spPr>
          <a:xfrm>
            <a:off x="4565650" y="3162300"/>
            <a:ext cx="1722438" cy="741363"/>
          </a:xfrm>
          <a:prstGeom prst="fram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24579"/>
                                        </p:tgtEl>
                                        <p:attrNameLst>
                                          <p:attrName>style.visibility</p:attrName>
                                        </p:attrNameLst>
                                      </p:cBhvr>
                                      <p:to>
                                        <p:strVal val="visible"/>
                                      </p:to>
                                    </p:set>
                                    <p:animEffect transition="in" filter="wipe(down)">
                                      <p:cBhvr>
                                        <p:cTn id="7" dur="500"/>
                                        <p:tgtEl>
                                          <p:spTgt spid="24579"/>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1000" fill="hold"/>
                                        <p:tgtEl>
                                          <p:spTgt spid="8"/>
                                        </p:tgtEl>
                                        <p:attrNameLst>
                                          <p:attrName>ppt_w</p:attrName>
                                        </p:attrNameLst>
                                      </p:cBhvr>
                                      <p:tavLst>
                                        <p:tav tm="0">
                                          <p:val>
                                            <p:strVal val="#ppt_w*0.70"/>
                                          </p:val>
                                        </p:tav>
                                        <p:tav tm="100000">
                                          <p:val>
                                            <p:strVal val="#ppt_w"/>
                                          </p:val>
                                        </p:tav>
                                      </p:tavLst>
                                    </p:anim>
                                    <p:anim calcmode="lin" valueType="num">
                                      <p:cBhvr>
                                        <p:cTn id="13" dur="1000" fill="hold"/>
                                        <p:tgtEl>
                                          <p:spTgt spid="8"/>
                                        </p:tgtEl>
                                        <p:attrNameLst>
                                          <p:attrName>ppt_h</p:attrName>
                                        </p:attrNameLst>
                                      </p:cBhvr>
                                      <p:tavLst>
                                        <p:tav tm="0">
                                          <p:val>
                                            <p:strVal val="#ppt_h"/>
                                          </p:val>
                                        </p:tav>
                                        <p:tav tm="100000">
                                          <p:val>
                                            <p:strVal val="#ppt_h"/>
                                          </p:val>
                                        </p:tav>
                                      </p:tavLst>
                                    </p:anim>
                                    <p:animEffect transition="in" filter="fade">
                                      <p:cBhvr>
                                        <p:cTn id="14"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p:cNvSpPr>
            <a:spLocks noGrp="1"/>
          </p:cNvSpPr>
          <p:nvPr>
            <p:ph type="title"/>
          </p:nvPr>
        </p:nvSpPr>
        <p:spPr/>
        <p:txBody>
          <a:bodyPr/>
          <a:lstStyle/>
          <a:p>
            <a:pPr eaLnBrk="1" hangingPunct="1"/>
            <a:endParaRPr lang="en-US" altLang="en-US" smtClean="0"/>
          </a:p>
        </p:txBody>
      </p:sp>
      <p:sp>
        <p:nvSpPr>
          <p:cNvPr id="26626" name="Content Placeholder 2"/>
          <p:cNvSpPr>
            <a:spLocks noGrp="1"/>
          </p:cNvSpPr>
          <p:nvPr>
            <p:ph idx="1"/>
          </p:nvPr>
        </p:nvSpPr>
        <p:spPr/>
        <p:txBody>
          <a:bodyPr/>
          <a:lstStyle/>
          <a:p>
            <a:pPr eaLnBrk="1" hangingPunct="1"/>
            <a:endParaRPr lang="en-US" altLang="en-US" smtClean="0"/>
          </a:p>
        </p:txBody>
      </p:sp>
      <p:pic>
        <p:nvPicPr>
          <p:cNvPr id="26627"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590925" y="365125"/>
            <a:ext cx="5359400" cy="6478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plit orient="ver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3"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170363" y="1346200"/>
            <a:ext cx="4289425" cy="51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4" name="Title 1"/>
          <p:cNvSpPr>
            <a:spLocks noGrp="1"/>
          </p:cNvSpPr>
          <p:nvPr>
            <p:ph type="title"/>
          </p:nvPr>
        </p:nvSpPr>
        <p:spPr/>
        <p:txBody>
          <a:bodyPr/>
          <a:lstStyle/>
          <a:p>
            <a:pPr eaLnBrk="1" hangingPunct="1"/>
            <a:r>
              <a:rPr lang="en-US" altLang="en-US" smtClean="0"/>
              <a:t>Through a series of steps</a:t>
            </a:r>
            <a:r>
              <a:rPr lang="is-IS" altLang="en-US" smtClean="0"/>
              <a:t>…</a:t>
            </a:r>
            <a:endParaRPr lang="en-US" altLang="en-US" smtClean="0"/>
          </a:p>
        </p:txBody>
      </p:sp>
      <p:sp>
        <p:nvSpPr>
          <p:cNvPr id="5" name="Hexagon 4"/>
          <p:cNvSpPr/>
          <p:nvPr/>
        </p:nvSpPr>
        <p:spPr>
          <a:xfrm>
            <a:off x="198438" y="2832100"/>
            <a:ext cx="2413000" cy="2108200"/>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eaLnBrk="1" hangingPunct="1"/>
            <a:endParaRPr lang="en-US" altLang="en-US">
              <a:solidFill>
                <a:srgbClr val="FFFFFF"/>
              </a:solidFill>
            </a:endParaRPr>
          </a:p>
        </p:txBody>
      </p:sp>
      <p:sp>
        <p:nvSpPr>
          <p:cNvPr id="6" name="TextBox 5"/>
          <p:cNvSpPr txBox="1">
            <a:spLocks noChangeArrowheads="1"/>
          </p:cNvSpPr>
          <p:nvPr/>
        </p:nvSpPr>
        <p:spPr bwMode="auto">
          <a:xfrm>
            <a:off x="630238" y="3676650"/>
            <a:ext cx="1549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itchFamily="34" charset="0"/>
              <a:buChar char="•"/>
              <a:defRPr sz="2800">
                <a:solidFill>
                  <a:schemeClr val="tx1"/>
                </a:solidFill>
                <a:latin typeface="Calibri" pitchFamily="34" charset="0"/>
              </a:defRPr>
            </a:lvl1pPr>
            <a:lvl2pPr marL="742950" indent="-285750">
              <a:lnSpc>
                <a:spcPct val="90000"/>
              </a:lnSpc>
              <a:spcBef>
                <a:spcPts val="500"/>
              </a:spcBef>
              <a:buFont typeface="Arial" pitchFamily="34" charset="0"/>
              <a:buChar char="•"/>
              <a:defRPr sz="2400">
                <a:solidFill>
                  <a:schemeClr val="tx1"/>
                </a:solidFill>
                <a:latin typeface="Calibri" pitchFamily="34" charset="0"/>
              </a:defRPr>
            </a:lvl2pPr>
            <a:lvl3pPr marL="1143000" indent="-228600">
              <a:lnSpc>
                <a:spcPct val="90000"/>
              </a:lnSpc>
              <a:spcBef>
                <a:spcPts val="500"/>
              </a:spcBef>
              <a:buFont typeface="Arial" pitchFamily="34" charset="0"/>
              <a:buChar char="•"/>
              <a:defRPr sz="2000">
                <a:solidFill>
                  <a:schemeClr val="tx1"/>
                </a:solidFill>
                <a:latin typeface="Calibri" pitchFamily="34" charset="0"/>
              </a:defRPr>
            </a:lvl3pPr>
            <a:lvl4pPr marL="1600200" indent="-228600">
              <a:lnSpc>
                <a:spcPct val="90000"/>
              </a:lnSpc>
              <a:spcBef>
                <a:spcPts val="500"/>
              </a:spcBef>
              <a:buFont typeface="Arial" pitchFamily="34" charset="0"/>
              <a:buChar char="•"/>
              <a:defRPr>
                <a:solidFill>
                  <a:schemeClr val="tx1"/>
                </a:solidFill>
                <a:latin typeface="Calibri" pitchFamily="34" charset="0"/>
              </a:defRPr>
            </a:lvl4pPr>
            <a:lvl5pPr marL="2057400" indent="-228600">
              <a:lnSpc>
                <a:spcPct val="90000"/>
              </a:lnSpc>
              <a:spcBef>
                <a:spcPts val="500"/>
              </a:spcBef>
              <a:buFont typeface="Arial" pitchFamily="34"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9pPr>
          </a:lstStyle>
          <a:p>
            <a:pPr algn="ctr" eaLnBrk="1" hangingPunct="1">
              <a:lnSpc>
                <a:spcPct val="100000"/>
              </a:lnSpc>
              <a:spcBef>
                <a:spcPct val="0"/>
              </a:spcBef>
              <a:buFontTx/>
              <a:buNone/>
            </a:pPr>
            <a:r>
              <a:rPr lang="en-US" altLang="en-US" b="1">
                <a:solidFill>
                  <a:schemeClr val="bg1"/>
                </a:solidFill>
              </a:rPr>
              <a:t>Glucose</a:t>
            </a:r>
          </a:p>
        </p:txBody>
      </p:sp>
      <p:sp>
        <p:nvSpPr>
          <p:cNvPr id="18" name="Curved Down Arrow 17"/>
          <p:cNvSpPr/>
          <p:nvPr/>
        </p:nvSpPr>
        <p:spPr>
          <a:xfrm>
            <a:off x="2832100" y="3182938"/>
            <a:ext cx="2206625" cy="869950"/>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eaLnBrk="1" hangingPunct="1"/>
            <a:endParaRPr lang="en-US" altLang="en-US"/>
          </a:p>
        </p:txBody>
      </p:sp>
      <p:sp>
        <p:nvSpPr>
          <p:cNvPr id="19" name="TextBox 18"/>
          <p:cNvSpPr txBox="1">
            <a:spLocks noRot="1" noChangeAspect="1" noMove="1" noResize="1" noEditPoints="1" noAdjustHandles="1" noChangeArrowheads="1" noChangeShapeType="1" noTextEdit="1"/>
          </p:cNvSpPr>
          <p:nvPr/>
        </p:nvSpPr>
        <p:spPr>
          <a:xfrm>
            <a:off x="5102702" y="3287753"/>
            <a:ext cx="1422157" cy="1107996"/>
          </a:xfrm>
          <a:prstGeom prst="rect">
            <a:avLst/>
          </a:prstGeom>
          <a:blipFill rotWithShape="0">
            <a:blip r:embed="rId4"/>
            <a:stretch>
              <a:fillRect/>
            </a:stretch>
          </a:blipFill>
        </p:spPr>
        <p:txBody>
          <a:bodyPr/>
          <a:lstStyle/>
          <a:p>
            <a:pPr>
              <a:defRPr/>
            </a:pPr>
            <a:r>
              <a:rPr lang="en-US"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charset="0"/>
              </a:rPr>
              <a:t> </a:t>
            </a:r>
          </a:p>
        </p:txBody>
      </p:sp>
      <p:sp>
        <p:nvSpPr>
          <p:cNvPr id="20" name="Curved Down Arrow 19"/>
          <p:cNvSpPr/>
          <p:nvPr/>
        </p:nvSpPr>
        <p:spPr>
          <a:xfrm>
            <a:off x="6343650" y="3182938"/>
            <a:ext cx="2206625" cy="869950"/>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eaLnBrk="1" hangingPunct="1"/>
            <a:endParaRPr lang="en-US" altLang="en-US"/>
          </a:p>
        </p:txBody>
      </p:sp>
      <p:sp>
        <p:nvSpPr>
          <p:cNvPr id="21" name="Rectangle 20"/>
          <p:cNvSpPr/>
          <p:nvPr/>
        </p:nvSpPr>
        <p:spPr>
          <a:xfrm>
            <a:off x="8947150" y="3546475"/>
            <a:ext cx="830263" cy="846138"/>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eaLnBrk="1" hangingPunct="1"/>
            <a:endParaRPr lang="en-US" altLang="en-US">
              <a:solidFill>
                <a:srgbClr val="FFFFFF"/>
              </a:solidFill>
            </a:endParaRPr>
          </a:p>
        </p:txBody>
      </p:sp>
      <p:sp>
        <p:nvSpPr>
          <p:cNvPr id="22" name="Oval 21"/>
          <p:cNvSpPr/>
          <p:nvPr/>
        </p:nvSpPr>
        <p:spPr>
          <a:xfrm>
            <a:off x="9837738" y="3713163"/>
            <a:ext cx="538162" cy="604837"/>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eaLnBrk="1" hangingPunct="1"/>
            <a:endParaRPr lang="en-US" altLang="en-US">
              <a:solidFill>
                <a:srgbClr val="FFFFFF"/>
              </a:solidFill>
            </a:endParaRPr>
          </a:p>
        </p:txBody>
      </p:sp>
      <p:sp>
        <p:nvSpPr>
          <p:cNvPr id="23" name="Oval 22"/>
          <p:cNvSpPr/>
          <p:nvPr/>
        </p:nvSpPr>
        <p:spPr>
          <a:xfrm>
            <a:off x="10433050" y="3713163"/>
            <a:ext cx="538163" cy="604837"/>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eaLnBrk="1" hangingPunct="1"/>
            <a:endParaRPr lang="en-US" altLang="en-US">
              <a:solidFill>
                <a:srgbClr val="FFFFFF"/>
              </a:solidFill>
            </a:endParaRPr>
          </a:p>
        </p:txBody>
      </p:sp>
      <p:sp>
        <p:nvSpPr>
          <p:cNvPr id="24" name="Oval 23"/>
          <p:cNvSpPr/>
          <p:nvPr/>
        </p:nvSpPr>
        <p:spPr>
          <a:xfrm>
            <a:off x="11028363" y="3713163"/>
            <a:ext cx="538162" cy="604837"/>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eaLnBrk="1" hangingPunct="1"/>
            <a:endParaRPr lang="en-US" altLang="en-US">
              <a:solidFill>
                <a:srgbClr val="FFFFFF"/>
              </a:solidFill>
            </a:endParaRPr>
          </a:p>
        </p:txBody>
      </p:sp>
      <p:sp>
        <p:nvSpPr>
          <p:cNvPr id="25" name="TextBox 24"/>
          <p:cNvSpPr txBox="1">
            <a:spLocks noChangeArrowheads="1"/>
          </p:cNvSpPr>
          <p:nvPr/>
        </p:nvSpPr>
        <p:spPr bwMode="auto">
          <a:xfrm>
            <a:off x="9207500" y="3738563"/>
            <a:ext cx="3095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itchFamily="34" charset="0"/>
              <a:buChar char="•"/>
              <a:defRPr sz="2800">
                <a:solidFill>
                  <a:schemeClr val="tx1"/>
                </a:solidFill>
                <a:latin typeface="Calibri" pitchFamily="34" charset="0"/>
              </a:defRPr>
            </a:lvl1pPr>
            <a:lvl2pPr marL="742950" indent="-285750">
              <a:lnSpc>
                <a:spcPct val="90000"/>
              </a:lnSpc>
              <a:spcBef>
                <a:spcPts val="500"/>
              </a:spcBef>
              <a:buFont typeface="Arial" pitchFamily="34" charset="0"/>
              <a:buChar char="•"/>
              <a:defRPr sz="2400">
                <a:solidFill>
                  <a:schemeClr val="tx1"/>
                </a:solidFill>
                <a:latin typeface="Calibri" pitchFamily="34" charset="0"/>
              </a:defRPr>
            </a:lvl2pPr>
            <a:lvl3pPr marL="1143000" indent="-228600">
              <a:lnSpc>
                <a:spcPct val="90000"/>
              </a:lnSpc>
              <a:spcBef>
                <a:spcPts val="500"/>
              </a:spcBef>
              <a:buFont typeface="Arial" pitchFamily="34" charset="0"/>
              <a:buChar char="•"/>
              <a:defRPr sz="2000">
                <a:solidFill>
                  <a:schemeClr val="tx1"/>
                </a:solidFill>
                <a:latin typeface="Calibri" pitchFamily="34" charset="0"/>
              </a:defRPr>
            </a:lvl3pPr>
            <a:lvl4pPr marL="1600200" indent="-228600">
              <a:lnSpc>
                <a:spcPct val="90000"/>
              </a:lnSpc>
              <a:spcBef>
                <a:spcPts val="500"/>
              </a:spcBef>
              <a:buFont typeface="Arial" pitchFamily="34" charset="0"/>
              <a:buChar char="•"/>
              <a:defRPr>
                <a:solidFill>
                  <a:schemeClr val="tx1"/>
                </a:solidFill>
                <a:latin typeface="Calibri" pitchFamily="34" charset="0"/>
              </a:defRPr>
            </a:lvl4pPr>
            <a:lvl5pPr marL="2057400" indent="-228600">
              <a:lnSpc>
                <a:spcPct val="90000"/>
              </a:lnSpc>
              <a:spcBef>
                <a:spcPts val="500"/>
              </a:spcBef>
              <a:buFont typeface="Arial" pitchFamily="34"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9pPr>
          </a:lstStyle>
          <a:p>
            <a:pPr eaLnBrk="1" hangingPunct="1">
              <a:lnSpc>
                <a:spcPct val="100000"/>
              </a:lnSpc>
              <a:spcBef>
                <a:spcPct val="0"/>
              </a:spcBef>
              <a:buFontTx/>
              <a:buNone/>
            </a:pPr>
            <a:r>
              <a:rPr lang="en-US" altLang="en-US" sz="2400" b="1">
                <a:solidFill>
                  <a:schemeClr val="bg1"/>
                </a:solidFill>
              </a:rPr>
              <a:t>A</a:t>
            </a:r>
          </a:p>
        </p:txBody>
      </p:sp>
      <p:sp>
        <p:nvSpPr>
          <p:cNvPr id="26" name="TextBox 25"/>
          <p:cNvSpPr txBox="1">
            <a:spLocks noChangeArrowheads="1"/>
          </p:cNvSpPr>
          <p:nvPr/>
        </p:nvSpPr>
        <p:spPr bwMode="auto">
          <a:xfrm>
            <a:off x="9952038" y="3830638"/>
            <a:ext cx="30956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itchFamily="34" charset="0"/>
              <a:buChar char="•"/>
              <a:defRPr sz="2800">
                <a:solidFill>
                  <a:schemeClr val="tx1"/>
                </a:solidFill>
                <a:latin typeface="Calibri" pitchFamily="34" charset="0"/>
              </a:defRPr>
            </a:lvl1pPr>
            <a:lvl2pPr marL="742950" indent="-285750">
              <a:lnSpc>
                <a:spcPct val="90000"/>
              </a:lnSpc>
              <a:spcBef>
                <a:spcPts val="500"/>
              </a:spcBef>
              <a:buFont typeface="Arial" pitchFamily="34" charset="0"/>
              <a:buChar char="•"/>
              <a:defRPr sz="2400">
                <a:solidFill>
                  <a:schemeClr val="tx1"/>
                </a:solidFill>
                <a:latin typeface="Calibri" pitchFamily="34" charset="0"/>
              </a:defRPr>
            </a:lvl2pPr>
            <a:lvl3pPr marL="1143000" indent="-228600">
              <a:lnSpc>
                <a:spcPct val="90000"/>
              </a:lnSpc>
              <a:spcBef>
                <a:spcPts val="500"/>
              </a:spcBef>
              <a:buFont typeface="Arial" pitchFamily="34" charset="0"/>
              <a:buChar char="•"/>
              <a:defRPr sz="2000">
                <a:solidFill>
                  <a:schemeClr val="tx1"/>
                </a:solidFill>
                <a:latin typeface="Calibri" pitchFamily="34" charset="0"/>
              </a:defRPr>
            </a:lvl3pPr>
            <a:lvl4pPr marL="1600200" indent="-228600">
              <a:lnSpc>
                <a:spcPct val="90000"/>
              </a:lnSpc>
              <a:spcBef>
                <a:spcPts val="500"/>
              </a:spcBef>
              <a:buFont typeface="Arial" pitchFamily="34" charset="0"/>
              <a:buChar char="•"/>
              <a:defRPr>
                <a:solidFill>
                  <a:schemeClr val="tx1"/>
                </a:solidFill>
                <a:latin typeface="Calibri" pitchFamily="34" charset="0"/>
              </a:defRPr>
            </a:lvl4pPr>
            <a:lvl5pPr marL="2057400" indent="-228600">
              <a:lnSpc>
                <a:spcPct val="90000"/>
              </a:lnSpc>
              <a:spcBef>
                <a:spcPts val="500"/>
              </a:spcBef>
              <a:buFont typeface="Arial" pitchFamily="34"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9pPr>
          </a:lstStyle>
          <a:p>
            <a:pPr eaLnBrk="1" hangingPunct="1">
              <a:lnSpc>
                <a:spcPct val="100000"/>
              </a:lnSpc>
              <a:spcBef>
                <a:spcPct val="0"/>
              </a:spcBef>
              <a:buFontTx/>
              <a:buNone/>
            </a:pPr>
            <a:r>
              <a:rPr lang="en-US" altLang="en-US" sz="1800" b="1">
                <a:solidFill>
                  <a:schemeClr val="bg1"/>
                </a:solidFill>
              </a:rPr>
              <a:t>P</a:t>
            </a:r>
          </a:p>
        </p:txBody>
      </p:sp>
      <p:sp>
        <p:nvSpPr>
          <p:cNvPr id="27" name="TextBox 26"/>
          <p:cNvSpPr txBox="1">
            <a:spLocks noChangeArrowheads="1"/>
          </p:cNvSpPr>
          <p:nvPr/>
        </p:nvSpPr>
        <p:spPr bwMode="auto">
          <a:xfrm>
            <a:off x="10547350" y="3830638"/>
            <a:ext cx="3095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itchFamily="34" charset="0"/>
              <a:buChar char="•"/>
              <a:defRPr sz="2800">
                <a:solidFill>
                  <a:schemeClr val="tx1"/>
                </a:solidFill>
                <a:latin typeface="Calibri" pitchFamily="34" charset="0"/>
              </a:defRPr>
            </a:lvl1pPr>
            <a:lvl2pPr marL="742950" indent="-285750">
              <a:lnSpc>
                <a:spcPct val="90000"/>
              </a:lnSpc>
              <a:spcBef>
                <a:spcPts val="500"/>
              </a:spcBef>
              <a:buFont typeface="Arial" pitchFamily="34" charset="0"/>
              <a:buChar char="•"/>
              <a:defRPr sz="2400">
                <a:solidFill>
                  <a:schemeClr val="tx1"/>
                </a:solidFill>
                <a:latin typeface="Calibri" pitchFamily="34" charset="0"/>
              </a:defRPr>
            </a:lvl2pPr>
            <a:lvl3pPr marL="1143000" indent="-228600">
              <a:lnSpc>
                <a:spcPct val="90000"/>
              </a:lnSpc>
              <a:spcBef>
                <a:spcPts val="500"/>
              </a:spcBef>
              <a:buFont typeface="Arial" pitchFamily="34" charset="0"/>
              <a:buChar char="•"/>
              <a:defRPr sz="2000">
                <a:solidFill>
                  <a:schemeClr val="tx1"/>
                </a:solidFill>
                <a:latin typeface="Calibri" pitchFamily="34" charset="0"/>
              </a:defRPr>
            </a:lvl3pPr>
            <a:lvl4pPr marL="1600200" indent="-228600">
              <a:lnSpc>
                <a:spcPct val="90000"/>
              </a:lnSpc>
              <a:spcBef>
                <a:spcPts val="500"/>
              </a:spcBef>
              <a:buFont typeface="Arial" pitchFamily="34" charset="0"/>
              <a:buChar char="•"/>
              <a:defRPr>
                <a:solidFill>
                  <a:schemeClr val="tx1"/>
                </a:solidFill>
                <a:latin typeface="Calibri" pitchFamily="34" charset="0"/>
              </a:defRPr>
            </a:lvl4pPr>
            <a:lvl5pPr marL="2057400" indent="-228600">
              <a:lnSpc>
                <a:spcPct val="90000"/>
              </a:lnSpc>
              <a:spcBef>
                <a:spcPts val="500"/>
              </a:spcBef>
              <a:buFont typeface="Arial" pitchFamily="34"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9pPr>
          </a:lstStyle>
          <a:p>
            <a:pPr eaLnBrk="1" hangingPunct="1">
              <a:lnSpc>
                <a:spcPct val="100000"/>
              </a:lnSpc>
              <a:spcBef>
                <a:spcPct val="0"/>
              </a:spcBef>
              <a:buFontTx/>
              <a:buNone/>
            </a:pPr>
            <a:r>
              <a:rPr lang="en-US" altLang="en-US" sz="1800" b="1">
                <a:solidFill>
                  <a:schemeClr val="bg1"/>
                </a:solidFill>
              </a:rPr>
              <a:t>P</a:t>
            </a:r>
          </a:p>
        </p:txBody>
      </p:sp>
      <p:sp>
        <p:nvSpPr>
          <p:cNvPr id="28" name="TextBox 27"/>
          <p:cNvSpPr txBox="1">
            <a:spLocks noChangeArrowheads="1"/>
          </p:cNvSpPr>
          <p:nvPr/>
        </p:nvSpPr>
        <p:spPr bwMode="auto">
          <a:xfrm>
            <a:off x="11142663" y="3830638"/>
            <a:ext cx="30956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itchFamily="34" charset="0"/>
              <a:buChar char="•"/>
              <a:defRPr sz="2800">
                <a:solidFill>
                  <a:schemeClr val="tx1"/>
                </a:solidFill>
                <a:latin typeface="Calibri" pitchFamily="34" charset="0"/>
              </a:defRPr>
            </a:lvl1pPr>
            <a:lvl2pPr marL="742950" indent="-285750">
              <a:lnSpc>
                <a:spcPct val="90000"/>
              </a:lnSpc>
              <a:spcBef>
                <a:spcPts val="500"/>
              </a:spcBef>
              <a:buFont typeface="Arial" pitchFamily="34" charset="0"/>
              <a:buChar char="•"/>
              <a:defRPr sz="2400">
                <a:solidFill>
                  <a:schemeClr val="tx1"/>
                </a:solidFill>
                <a:latin typeface="Calibri" pitchFamily="34" charset="0"/>
              </a:defRPr>
            </a:lvl2pPr>
            <a:lvl3pPr marL="1143000" indent="-228600">
              <a:lnSpc>
                <a:spcPct val="90000"/>
              </a:lnSpc>
              <a:spcBef>
                <a:spcPts val="500"/>
              </a:spcBef>
              <a:buFont typeface="Arial" pitchFamily="34" charset="0"/>
              <a:buChar char="•"/>
              <a:defRPr sz="2000">
                <a:solidFill>
                  <a:schemeClr val="tx1"/>
                </a:solidFill>
                <a:latin typeface="Calibri" pitchFamily="34" charset="0"/>
              </a:defRPr>
            </a:lvl3pPr>
            <a:lvl4pPr marL="1600200" indent="-228600">
              <a:lnSpc>
                <a:spcPct val="90000"/>
              </a:lnSpc>
              <a:spcBef>
                <a:spcPts val="500"/>
              </a:spcBef>
              <a:buFont typeface="Arial" pitchFamily="34" charset="0"/>
              <a:buChar char="•"/>
              <a:defRPr>
                <a:solidFill>
                  <a:schemeClr val="tx1"/>
                </a:solidFill>
                <a:latin typeface="Calibri" pitchFamily="34" charset="0"/>
              </a:defRPr>
            </a:lvl4pPr>
            <a:lvl5pPr marL="2057400" indent="-228600">
              <a:lnSpc>
                <a:spcPct val="90000"/>
              </a:lnSpc>
              <a:spcBef>
                <a:spcPts val="500"/>
              </a:spcBef>
              <a:buFont typeface="Arial" pitchFamily="34"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9pPr>
          </a:lstStyle>
          <a:p>
            <a:pPr eaLnBrk="1" hangingPunct="1">
              <a:lnSpc>
                <a:spcPct val="100000"/>
              </a:lnSpc>
              <a:spcBef>
                <a:spcPct val="0"/>
              </a:spcBef>
              <a:buFontTx/>
              <a:buNone/>
            </a:pPr>
            <a:r>
              <a:rPr lang="en-US" altLang="en-US" sz="1800" b="1">
                <a:solidFill>
                  <a:schemeClr val="bg1"/>
                </a:solidFill>
              </a:rPr>
              <a:t>P</a:t>
            </a:r>
          </a:p>
        </p:txBody>
      </p:sp>
      <p:sp>
        <p:nvSpPr>
          <p:cNvPr id="29" name="TextBox 28"/>
          <p:cNvSpPr txBox="1">
            <a:spLocks noChangeArrowheads="1"/>
          </p:cNvSpPr>
          <p:nvPr/>
        </p:nvSpPr>
        <p:spPr bwMode="auto">
          <a:xfrm>
            <a:off x="8089900" y="4552950"/>
            <a:ext cx="4343400"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itchFamily="34" charset="0"/>
              <a:buChar char="•"/>
              <a:defRPr sz="2800">
                <a:solidFill>
                  <a:schemeClr val="tx1"/>
                </a:solidFill>
                <a:latin typeface="Calibri" pitchFamily="34" charset="0"/>
              </a:defRPr>
            </a:lvl1pPr>
            <a:lvl2pPr marL="742950" indent="-285750">
              <a:lnSpc>
                <a:spcPct val="90000"/>
              </a:lnSpc>
              <a:spcBef>
                <a:spcPts val="500"/>
              </a:spcBef>
              <a:buFont typeface="Arial" pitchFamily="34" charset="0"/>
              <a:buChar char="•"/>
              <a:defRPr sz="2400">
                <a:solidFill>
                  <a:schemeClr val="tx1"/>
                </a:solidFill>
                <a:latin typeface="Calibri" pitchFamily="34" charset="0"/>
              </a:defRPr>
            </a:lvl2pPr>
            <a:lvl3pPr marL="1143000" indent="-228600">
              <a:lnSpc>
                <a:spcPct val="90000"/>
              </a:lnSpc>
              <a:spcBef>
                <a:spcPts val="500"/>
              </a:spcBef>
              <a:buFont typeface="Arial" pitchFamily="34" charset="0"/>
              <a:buChar char="•"/>
              <a:defRPr sz="2000">
                <a:solidFill>
                  <a:schemeClr val="tx1"/>
                </a:solidFill>
                <a:latin typeface="Calibri" pitchFamily="34" charset="0"/>
              </a:defRPr>
            </a:lvl3pPr>
            <a:lvl4pPr marL="1600200" indent="-228600">
              <a:lnSpc>
                <a:spcPct val="90000"/>
              </a:lnSpc>
              <a:spcBef>
                <a:spcPts val="500"/>
              </a:spcBef>
              <a:buFont typeface="Arial" pitchFamily="34" charset="0"/>
              <a:buChar char="•"/>
              <a:defRPr>
                <a:solidFill>
                  <a:schemeClr val="tx1"/>
                </a:solidFill>
                <a:latin typeface="Calibri" pitchFamily="34" charset="0"/>
              </a:defRPr>
            </a:lvl4pPr>
            <a:lvl5pPr marL="2057400" indent="-228600">
              <a:lnSpc>
                <a:spcPct val="90000"/>
              </a:lnSpc>
              <a:spcBef>
                <a:spcPts val="500"/>
              </a:spcBef>
              <a:buFont typeface="Arial" pitchFamily="34"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9pPr>
          </a:lstStyle>
          <a:p>
            <a:pPr eaLnBrk="1" hangingPunct="1">
              <a:lnSpc>
                <a:spcPct val="100000"/>
              </a:lnSpc>
              <a:spcBef>
                <a:spcPct val="0"/>
              </a:spcBef>
              <a:buFontTx/>
              <a:buNone/>
            </a:pPr>
            <a:r>
              <a:rPr lang="en-US" altLang="en-US" sz="2400" b="1">
                <a:solidFill>
                  <a:srgbClr val="FF0000"/>
                </a:solidFill>
              </a:rPr>
              <a:t>Adenosine Tri Phosphate (ATP)</a:t>
            </a:r>
          </a:p>
          <a:p>
            <a:pPr eaLnBrk="1" hangingPunct="1">
              <a:lnSpc>
                <a:spcPct val="100000"/>
              </a:lnSpc>
              <a:spcBef>
                <a:spcPct val="0"/>
              </a:spcBef>
              <a:buFontTx/>
              <a:buNone/>
            </a:pPr>
            <a:endParaRPr lang="en-US" altLang="en-US" sz="1800"/>
          </a:p>
        </p:txBody>
      </p:sp>
      <p:cxnSp>
        <p:nvCxnSpPr>
          <p:cNvPr id="31" name="Straight Connector 30"/>
          <p:cNvCxnSpPr>
            <a:stCxn id="21" idx="3"/>
            <a:endCxn id="22" idx="2"/>
          </p:cNvCxnSpPr>
          <p:nvPr/>
        </p:nvCxnSpPr>
        <p:spPr>
          <a:xfrm>
            <a:off x="9777413" y="3968750"/>
            <a:ext cx="60325" cy="4603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a:stCxn id="22" idx="6"/>
            <a:endCxn id="23" idx="2"/>
          </p:cNvCxnSpPr>
          <p:nvPr/>
        </p:nvCxnSpPr>
        <p:spPr>
          <a:xfrm>
            <a:off x="10375900" y="4014788"/>
            <a:ext cx="57150" cy="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10971213" y="4014788"/>
            <a:ext cx="57150" cy="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pic>
        <p:nvPicPr>
          <p:cNvPr id="28692" name="Picture 36"/>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9896475" y="6154738"/>
            <a:ext cx="2163763" cy="622300"/>
          </a:xfrm>
          <a:prstGeom prst="rect">
            <a:avLst/>
          </a:prstGeom>
          <a:solidFill>
            <a:schemeClr val="bg1">
              <a:alpha val="7059"/>
            </a:schemeClr>
          </a:solidFill>
          <a:ln>
            <a:noFill/>
          </a:ln>
          <a:extLs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7"/>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1"/>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2"/>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6"/>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0"/>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18" grpId="0" animBg="1"/>
      <p:bldP spid="20" grpId="0" animBg="1"/>
      <p:bldP spid="21" grpId="0" animBg="1"/>
      <p:bldP spid="22" grpId="0" animBg="1"/>
      <p:bldP spid="23" grpId="0" animBg="1"/>
      <p:bldP spid="24" grpId="0" animBg="1"/>
      <p:bldP spid="25" grpId="0"/>
      <p:bldP spid="26" grpId="0"/>
      <p:bldP spid="27" grpId="0"/>
      <p:bldP spid="28" grpId="0"/>
      <p:bldP spid="2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1"/>
          <p:cNvSpPr>
            <a:spLocks noGrp="1"/>
          </p:cNvSpPr>
          <p:nvPr>
            <p:ph type="title"/>
          </p:nvPr>
        </p:nvSpPr>
        <p:spPr>
          <a:xfrm>
            <a:off x="371475" y="157163"/>
            <a:ext cx="10515600" cy="1325562"/>
          </a:xfrm>
        </p:spPr>
        <p:txBody>
          <a:bodyPr/>
          <a:lstStyle/>
          <a:p>
            <a:pPr eaLnBrk="1" hangingPunct="1"/>
            <a:r>
              <a:rPr lang="en-US" altLang="en-US" smtClean="0"/>
              <a:t>ATP = Energy</a:t>
            </a:r>
          </a:p>
        </p:txBody>
      </p:sp>
      <p:sp>
        <p:nvSpPr>
          <p:cNvPr id="4" name="Rectangle 3"/>
          <p:cNvSpPr/>
          <p:nvPr/>
        </p:nvSpPr>
        <p:spPr>
          <a:xfrm>
            <a:off x="1766888" y="3686175"/>
            <a:ext cx="830262" cy="846138"/>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eaLnBrk="1" hangingPunct="1"/>
            <a:endParaRPr lang="en-US" altLang="en-US">
              <a:solidFill>
                <a:srgbClr val="FFFFFF"/>
              </a:solidFill>
            </a:endParaRPr>
          </a:p>
        </p:txBody>
      </p:sp>
      <p:sp>
        <p:nvSpPr>
          <p:cNvPr id="5" name="Oval 4"/>
          <p:cNvSpPr/>
          <p:nvPr/>
        </p:nvSpPr>
        <p:spPr>
          <a:xfrm>
            <a:off x="2655888" y="3852863"/>
            <a:ext cx="539750" cy="604837"/>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eaLnBrk="1" hangingPunct="1"/>
            <a:endParaRPr lang="en-US" altLang="en-US">
              <a:solidFill>
                <a:srgbClr val="FFFFFF"/>
              </a:solidFill>
            </a:endParaRPr>
          </a:p>
        </p:txBody>
      </p:sp>
      <p:sp>
        <p:nvSpPr>
          <p:cNvPr id="6" name="Oval 5"/>
          <p:cNvSpPr/>
          <p:nvPr/>
        </p:nvSpPr>
        <p:spPr>
          <a:xfrm>
            <a:off x="3489325" y="3851275"/>
            <a:ext cx="538163" cy="6064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eaLnBrk="1" hangingPunct="1"/>
            <a:endParaRPr lang="en-US" altLang="en-US">
              <a:solidFill>
                <a:srgbClr val="FFFFFF"/>
              </a:solidFill>
            </a:endParaRPr>
          </a:p>
        </p:txBody>
      </p:sp>
      <p:sp>
        <p:nvSpPr>
          <p:cNvPr id="7" name="Oval 6"/>
          <p:cNvSpPr/>
          <p:nvPr/>
        </p:nvSpPr>
        <p:spPr>
          <a:xfrm>
            <a:off x="4414838" y="3851275"/>
            <a:ext cx="538162" cy="6064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eaLnBrk="1" hangingPunct="1"/>
            <a:endParaRPr lang="en-US" altLang="en-US">
              <a:solidFill>
                <a:srgbClr val="FFFFFF"/>
              </a:solidFill>
            </a:endParaRPr>
          </a:p>
        </p:txBody>
      </p:sp>
      <p:sp>
        <p:nvSpPr>
          <p:cNvPr id="30726" name="TextBox 7"/>
          <p:cNvSpPr txBox="1">
            <a:spLocks noChangeArrowheads="1"/>
          </p:cNvSpPr>
          <p:nvPr/>
        </p:nvSpPr>
        <p:spPr bwMode="auto">
          <a:xfrm>
            <a:off x="2027238" y="3878263"/>
            <a:ext cx="309562"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itchFamily="34" charset="0"/>
              <a:buChar char="•"/>
              <a:defRPr sz="2800">
                <a:solidFill>
                  <a:schemeClr val="tx1"/>
                </a:solidFill>
                <a:latin typeface="Calibri" pitchFamily="34" charset="0"/>
              </a:defRPr>
            </a:lvl1pPr>
            <a:lvl2pPr marL="742950" indent="-285750">
              <a:lnSpc>
                <a:spcPct val="90000"/>
              </a:lnSpc>
              <a:spcBef>
                <a:spcPts val="500"/>
              </a:spcBef>
              <a:buFont typeface="Arial" pitchFamily="34" charset="0"/>
              <a:buChar char="•"/>
              <a:defRPr sz="2400">
                <a:solidFill>
                  <a:schemeClr val="tx1"/>
                </a:solidFill>
                <a:latin typeface="Calibri" pitchFamily="34" charset="0"/>
              </a:defRPr>
            </a:lvl2pPr>
            <a:lvl3pPr marL="1143000" indent="-228600">
              <a:lnSpc>
                <a:spcPct val="90000"/>
              </a:lnSpc>
              <a:spcBef>
                <a:spcPts val="500"/>
              </a:spcBef>
              <a:buFont typeface="Arial" pitchFamily="34" charset="0"/>
              <a:buChar char="•"/>
              <a:defRPr sz="2000">
                <a:solidFill>
                  <a:schemeClr val="tx1"/>
                </a:solidFill>
                <a:latin typeface="Calibri" pitchFamily="34" charset="0"/>
              </a:defRPr>
            </a:lvl3pPr>
            <a:lvl4pPr marL="1600200" indent="-228600">
              <a:lnSpc>
                <a:spcPct val="90000"/>
              </a:lnSpc>
              <a:spcBef>
                <a:spcPts val="500"/>
              </a:spcBef>
              <a:buFont typeface="Arial" pitchFamily="34" charset="0"/>
              <a:buChar char="•"/>
              <a:defRPr>
                <a:solidFill>
                  <a:schemeClr val="tx1"/>
                </a:solidFill>
                <a:latin typeface="Calibri" pitchFamily="34" charset="0"/>
              </a:defRPr>
            </a:lvl4pPr>
            <a:lvl5pPr marL="2057400" indent="-228600">
              <a:lnSpc>
                <a:spcPct val="90000"/>
              </a:lnSpc>
              <a:spcBef>
                <a:spcPts val="500"/>
              </a:spcBef>
              <a:buFont typeface="Arial" pitchFamily="34"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9pPr>
          </a:lstStyle>
          <a:p>
            <a:pPr eaLnBrk="1" hangingPunct="1">
              <a:lnSpc>
                <a:spcPct val="100000"/>
              </a:lnSpc>
              <a:spcBef>
                <a:spcPct val="0"/>
              </a:spcBef>
              <a:buFontTx/>
              <a:buNone/>
            </a:pPr>
            <a:r>
              <a:rPr lang="en-US" altLang="en-US" sz="2400" b="1">
                <a:solidFill>
                  <a:schemeClr val="bg1"/>
                </a:solidFill>
              </a:rPr>
              <a:t>A</a:t>
            </a:r>
          </a:p>
        </p:txBody>
      </p:sp>
      <p:sp>
        <p:nvSpPr>
          <p:cNvPr id="30727" name="TextBox 8"/>
          <p:cNvSpPr txBox="1">
            <a:spLocks noChangeArrowheads="1"/>
          </p:cNvSpPr>
          <p:nvPr/>
        </p:nvSpPr>
        <p:spPr bwMode="auto">
          <a:xfrm>
            <a:off x="2771775" y="3970338"/>
            <a:ext cx="3079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itchFamily="34" charset="0"/>
              <a:buChar char="•"/>
              <a:defRPr sz="2800">
                <a:solidFill>
                  <a:schemeClr val="tx1"/>
                </a:solidFill>
                <a:latin typeface="Calibri" pitchFamily="34" charset="0"/>
              </a:defRPr>
            </a:lvl1pPr>
            <a:lvl2pPr marL="742950" indent="-285750">
              <a:lnSpc>
                <a:spcPct val="90000"/>
              </a:lnSpc>
              <a:spcBef>
                <a:spcPts val="500"/>
              </a:spcBef>
              <a:buFont typeface="Arial" pitchFamily="34" charset="0"/>
              <a:buChar char="•"/>
              <a:defRPr sz="2400">
                <a:solidFill>
                  <a:schemeClr val="tx1"/>
                </a:solidFill>
                <a:latin typeface="Calibri" pitchFamily="34" charset="0"/>
              </a:defRPr>
            </a:lvl2pPr>
            <a:lvl3pPr marL="1143000" indent="-228600">
              <a:lnSpc>
                <a:spcPct val="90000"/>
              </a:lnSpc>
              <a:spcBef>
                <a:spcPts val="500"/>
              </a:spcBef>
              <a:buFont typeface="Arial" pitchFamily="34" charset="0"/>
              <a:buChar char="•"/>
              <a:defRPr sz="2000">
                <a:solidFill>
                  <a:schemeClr val="tx1"/>
                </a:solidFill>
                <a:latin typeface="Calibri" pitchFamily="34" charset="0"/>
              </a:defRPr>
            </a:lvl3pPr>
            <a:lvl4pPr marL="1600200" indent="-228600">
              <a:lnSpc>
                <a:spcPct val="90000"/>
              </a:lnSpc>
              <a:spcBef>
                <a:spcPts val="500"/>
              </a:spcBef>
              <a:buFont typeface="Arial" pitchFamily="34" charset="0"/>
              <a:buChar char="•"/>
              <a:defRPr>
                <a:solidFill>
                  <a:schemeClr val="tx1"/>
                </a:solidFill>
                <a:latin typeface="Calibri" pitchFamily="34" charset="0"/>
              </a:defRPr>
            </a:lvl4pPr>
            <a:lvl5pPr marL="2057400" indent="-228600">
              <a:lnSpc>
                <a:spcPct val="90000"/>
              </a:lnSpc>
              <a:spcBef>
                <a:spcPts val="500"/>
              </a:spcBef>
              <a:buFont typeface="Arial" pitchFamily="34"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9pPr>
          </a:lstStyle>
          <a:p>
            <a:pPr eaLnBrk="1" hangingPunct="1">
              <a:lnSpc>
                <a:spcPct val="100000"/>
              </a:lnSpc>
              <a:spcBef>
                <a:spcPct val="0"/>
              </a:spcBef>
              <a:buFontTx/>
              <a:buNone/>
            </a:pPr>
            <a:r>
              <a:rPr lang="en-US" altLang="en-US" sz="1800" b="1">
                <a:solidFill>
                  <a:schemeClr val="bg1"/>
                </a:solidFill>
              </a:rPr>
              <a:t>P</a:t>
            </a:r>
          </a:p>
        </p:txBody>
      </p:sp>
      <p:sp>
        <p:nvSpPr>
          <p:cNvPr id="30728" name="TextBox 9"/>
          <p:cNvSpPr txBox="1">
            <a:spLocks noChangeArrowheads="1"/>
          </p:cNvSpPr>
          <p:nvPr/>
        </p:nvSpPr>
        <p:spPr bwMode="auto">
          <a:xfrm>
            <a:off x="3603625" y="3970338"/>
            <a:ext cx="30956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itchFamily="34" charset="0"/>
              <a:buChar char="•"/>
              <a:defRPr sz="2800">
                <a:solidFill>
                  <a:schemeClr val="tx1"/>
                </a:solidFill>
                <a:latin typeface="Calibri" pitchFamily="34" charset="0"/>
              </a:defRPr>
            </a:lvl1pPr>
            <a:lvl2pPr marL="742950" indent="-285750">
              <a:lnSpc>
                <a:spcPct val="90000"/>
              </a:lnSpc>
              <a:spcBef>
                <a:spcPts val="500"/>
              </a:spcBef>
              <a:buFont typeface="Arial" pitchFamily="34" charset="0"/>
              <a:buChar char="•"/>
              <a:defRPr sz="2400">
                <a:solidFill>
                  <a:schemeClr val="tx1"/>
                </a:solidFill>
                <a:latin typeface="Calibri" pitchFamily="34" charset="0"/>
              </a:defRPr>
            </a:lvl2pPr>
            <a:lvl3pPr marL="1143000" indent="-228600">
              <a:lnSpc>
                <a:spcPct val="90000"/>
              </a:lnSpc>
              <a:spcBef>
                <a:spcPts val="500"/>
              </a:spcBef>
              <a:buFont typeface="Arial" pitchFamily="34" charset="0"/>
              <a:buChar char="•"/>
              <a:defRPr sz="2000">
                <a:solidFill>
                  <a:schemeClr val="tx1"/>
                </a:solidFill>
                <a:latin typeface="Calibri" pitchFamily="34" charset="0"/>
              </a:defRPr>
            </a:lvl3pPr>
            <a:lvl4pPr marL="1600200" indent="-228600">
              <a:lnSpc>
                <a:spcPct val="90000"/>
              </a:lnSpc>
              <a:spcBef>
                <a:spcPts val="500"/>
              </a:spcBef>
              <a:buFont typeface="Arial" pitchFamily="34" charset="0"/>
              <a:buChar char="•"/>
              <a:defRPr>
                <a:solidFill>
                  <a:schemeClr val="tx1"/>
                </a:solidFill>
                <a:latin typeface="Calibri" pitchFamily="34" charset="0"/>
              </a:defRPr>
            </a:lvl4pPr>
            <a:lvl5pPr marL="2057400" indent="-228600">
              <a:lnSpc>
                <a:spcPct val="90000"/>
              </a:lnSpc>
              <a:spcBef>
                <a:spcPts val="500"/>
              </a:spcBef>
              <a:buFont typeface="Arial" pitchFamily="34"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9pPr>
          </a:lstStyle>
          <a:p>
            <a:pPr eaLnBrk="1" hangingPunct="1">
              <a:lnSpc>
                <a:spcPct val="100000"/>
              </a:lnSpc>
              <a:spcBef>
                <a:spcPct val="0"/>
              </a:spcBef>
              <a:buFontTx/>
              <a:buNone/>
            </a:pPr>
            <a:r>
              <a:rPr lang="en-US" altLang="en-US" sz="1800" b="1">
                <a:solidFill>
                  <a:schemeClr val="bg1"/>
                </a:solidFill>
              </a:rPr>
              <a:t>P</a:t>
            </a:r>
          </a:p>
        </p:txBody>
      </p:sp>
      <p:sp>
        <p:nvSpPr>
          <p:cNvPr id="11" name="TextBox 10"/>
          <p:cNvSpPr txBox="1">
            <a:spLocks noChangeArrowheads="1"/>
          </p:cNvSpPr>
          <p:nvPr/>
        </p:nvSpPr>
        <p:spPr bwMode="auto">
          <a:xfrm>
            <a:off x="4529138" y="3970338"/>
            <a:ext cx="30956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itchFamily="34" charset="0"/>
              <a:buChar char="•"/>
              <a:defRPr sz="2800">
                <a:solidFill>
                  <a:schemeClr val="tx1"/>
                </a:solidFill>
                <a:latin typeface="Calibri" pitchFamily="34" charset="0"/>
              </a:defRPr>
            </a:lvl1pPr>
            <a:lvl2pPr marL="742950" indent="-285750">
              <a:lnSpc>
                <a:spcPct val="90000"/>
              </a:lnSpc>
              <a:spcBef>
                <a:spcPts val="500"/>
              </a:spcBef>
              <a:buFont typeface="Arial" pitchFamily="34" charset="0"/>
              <a:buChar char="•"/>
              <a:defRPr sz="2400">
                <a:solidFill>
                  <a:schemeClr val="tx1"/>
                </a:solidFill>
                <a:latin typeface="Calibri" pitchFamily="34" charset="0"/>
              </a:defRPr>
            </a:lvl2pPr>
            <a:lvl3pPr marL="1143000" indent="-228600">
              <a:lnSpc>
                <a:spcPct val="90000"/>
              </a:lnSpc>
              <a:spcBef>
                <a:spcPts val="500"/>
              </a:spcBef>
              <a:buFont typeface="Arial" pitchFamily="34" charset="0"/>
              <a:buChar char="•"/>
              <a:defRPr sz="2000">
                <a:solidFill>
                  <a:schemeClr val="tx1"/>
                </a:solidFill>
                <a:latin typeface="Calibri" pitchFamily="34" charset="0"/>
              </a:defRPr>
            </a:lvl3pPr>
            <a:lvl4pPr marL="1600200" indent="-228600">
              <a:lnSpc>
                <a:spcPct val="90000"/>
              </a:lnSpc>
              <a:spcBef>
                <a:spcPts val="500"/>
              </a:spcBef>
              <a:buFont typeface="Arial" pitchFamily="34" charset="0"/>
              <a:buChar char="•"/>
              <a:defRPr>
                <a:solidFill>
                  <a:schemeClr val="tx1"/>
                </a:solidFill>
                <a:latin typeface="Calibri" pitchFamily="34" charset="0"/>
              </a:defRPr>
            </a:lvl4pPr>
            <a:lvl5pPr marL="2057400" indent="-228600">
              <a:lnSpc>
                <a:spcPct val="90000"/>
              </a:lnSpc>
              <a:spcBef>
                <a:spcPts val="500"/>
              </a:spcBef>
              <a:buFont typeface="Arial" pitchFamily="34"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9pPr>
          </a:lstStyle>
          <a:p>
            <a:pPr eaLnBrk="1" hangingPunct="1">
              <a:lnSpc>
                <a:spcPct val="100000"/>
              </a:lnSpc>
              <a:spcBef>
                <a:spcPct val="0"/>
              </a:spcBef>
              <a:buFontTx/>
              <a:buNone/>
            </a:pPr>
            <a:r>
              <a:rPr lang="en-US" altLang="en-US" sz="1800" b="1">
                <a:solidFill>
                  <a:schemeClr val="bg1"/>
                </a:solidFill>
              </a:rPr>
              <a:t>P</a:t>
            </a:r>
          </a:p>
        </p:txBody>
      </p:sp>
      <p:cxnSp>
        <p:nvCxnSpPr>
          <p:cNvPr id="12" name="Straight Connector 11"/>
          <p:cNvCxnSpPr/>
          <p:nvPr/>
        </p:nvCxnSpPr>
        <p:spPr>
          <a:xfrm>
            <a:off x="2597150" y="4108450"/>
            <a:ext cx="58738" cy="4603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a:endCxn id="6" idx="2"/>
          </p:cNvCxnSpPr>
          <p:nvPr/>
        </p:nvCxnSpPr>
        <p:spPr>
          <a:xfrm flipV="1">
            <a:off x="3195638" y="4154488"/>
            <a:ext cx="293687" cy="0"/>
          </a:xfrm>
          <a:prstGeom prst="line">
            <a:avLst/>
          </a:prstGeom>
          <a:ln w="1270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a:endCxn id="7" idx="2"/>
          </p:cNvCxnSpPr>
          <p:nvPr/>
        </p:nvCxnSpPr>
        <p:spPr>
          <a:xfrm>
            <a:off x="4024313" y="4154488"/>
            <a:ext cx="390525" cy="0"/>
          </a:xfrm>
          <a:prstGeom prst="line">
            <a:avLst/>
          </a:prstGeom>
          <a:ln w="127000">
            <a:solidFill>
              <a:srgbClr val="FFFF00"/>
            </a:solidFill>
          </a:ln>
        </p:spPr>
        <p:style>
          <a:lnRef idx="1">
            <a:schemeClr val="accent1"/>
          </a:lnRef>
          <a:fillRef idx="0">
            <a:schemeClr val="accent1"/>
          </a:fillRef>
          <a:effectRef idx="0">
            <a:schemeClr val="accent1"/>
          </a:effectRef>
          <a:fontRef idx="minor">
            <a:schemeClr val="tx1"/>
          </a:fontRef>
        </p:style>
      </p:cxnSp>
      <p:sp>
        <p:nvSpPr>
          <p:cNvPr id="15" name="Curved Down Arrow 14"/>
          <p:cNvSpPr/>
          <p:nvPr/>
        </p:nvSpPr>
        <p:spPr>
          <a:xfrm>
            <a:off x="6653213" y="1993900"/>
            <a:ext cx="1890712" cy="868363"/>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eaLnBrk="1" hangingPunct="1"/>
            <a:endParaRPr lang="en-US" altLang="en-US"/>
          </a:p>
        </p:txBody>
      </p:sp>
      <p:sp>
        <p:nvSpPr>
          <p:cNvPr id="16" name="Lightning Bolt 15"/>
          <p:cNvSpPr/>
          <p:nvPr/>
        </p:nvSpPr>
        <p:spPr>
          <a:xfrm rot="1944546">
            <a:off x="3722688" y="2944813"/>
            <a:ext cx="904875" cy="1135062"/>
          </a:xfrm>
          <a:prstGeom prst="lightningBol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eaLnBrk="1" hangingPunct="1"/>
            <a:endParaRPr lang="en-US" altLang="en-US">
              <a:solidFill>
                <a:srgbClr val="FFFFFF"/>
              </a:solidFill>
            </a:endParaRPr>
          </a:p>
        </p:txBody>
      </p:sp>
      <p:sp>
        <p:nvSpPr>
          <p:cNvPr id="20" name="Explosion 2 19"/>
          <p:cNvSpPr/>
          <p:nvPr/>
        </p:nvSpPr>
        <p:spPr>
          <a:xfrm>
            <a:off x="4862513" y="1770063"/>
            <a:ext cx="1890712" cy="1595437"/>
          </a:xfrm>
          <a:prstGeom prst="irregularSeal2">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eaLnBrk="1" hangingPunct="1"/>
            <a:endParaRPr lang="en-US" altLang="en-US">
              <a:solidFill>
                <a:srgbClr val="FFFFFF"/>
              </a:solidFill>
            </a:endParaRPr>
          </a:p>
        </p:txBody>
      </p:sp>
      <p:cxnSp>
        <p:nvCxnSpPr>
          <p:cNvPr id="22" name="Curved Connector 21"/>
          <p:cNvCxnSpPr/>
          <p:nvPr/>
        </p:nvCxnSpPr>
        <p:spPr>
          <a:xfrm flipV="1">
            <a:off x="4529138" y="3214688"/>
            <a:ext cx="627062" cy="496887"/>
          </a:xfrm>
          <a:prstGeom prst="curvedConnector3">
            <a:avLst/>
          </a:prstGeom>
          <a:ln w="101600">
            <a:tailEnd type="triangle"/>
          </a:ln>
        </p:spPr>
        <p:style>
          <a:lnRef idx="1">
            <a:schemeClr val="accent1"/>
          </a:lnRef>
          <a:fillRef idx="0">
            <a:schemeClr val="accent1"/>
          </a:fillRef>
          <a:effectRef idx="0">
            <a:schemeClr val="accent1"/>
          </a:effectRef>
          <a:fontRef idx="minor">
            <a:schemeClr val="tx1"/>
          </a:fontRef>
        </p:style>
      </p:cxnSp>
      <p:sp>
        <p:nvSpPr>
          <p:cNvPr id="23" name="TextBox 22"/>
          <p:cNvSpPr txBox="1">
            <a:spLocks noChangeArrowheads="1"/>
          </p:cNvSpPr>
          <p:nvPr/>
        </p:nvSpPr>
        <p:spPr bwMode="auto">
          <a:xfrm>
            <a:off x="5270500" y="2428875"/>
            <a:ext cx="10747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itchFamily="34" charset="0"/>
              <a:buChar char="•"/>
              <a:defRPr sz="2800">
                <a:solidFill>
                  <a:schemeClr val="tx1"/>
                </a:solidFill>
                <a:latin typeface="Calibri" pitchFamily="34" charset="0"/>
              </a:defRPr>
            </a:lvl1pPr>
            <a:lvl2pPr marL="742950" indent="-285750">
              <a:lnSpc>
                <a:spcPct val="90000"/>
              </a:lnSpc>
              <a:spcBef>
                <a:spcPts val="500"/>
              </a:spcBef>
              <a:buFont typeface="Arial" pitchFamily="34" charset="0"/>
              <a:buChar char="•"/>
              <a:defRPr sz="2400">
                <a:solidFill>
                  <a:schemeClr val="tx1"/>
                </a:solidFill>
                <a:latin typeface="Calibri" pitchFamily="34" charset="0"/>
              </a:defRPr>
            </a:lvl2pPr>
            <a:lvl3pPr marL="1143000" indent="-228600">
              <a:lnSpc>
                <a:spcPct val="90000"/>
              </a:lnSpc>
              <a:spcBef>
                <a:spcPts val="500"/>
              </a:spcBef>
              <a:buFont typeface="Arial" pitchFamily="34" charset="0"/>
              <a:buChar char="•"/>
              <a:defRPr sz="2000">
                <a:solidFill>
                  <a:schemeClr val="tx1"/>
                </a:solidFill>
                <a:latin typeface="Calibri" pitchFamily="34" charset="0"/>
              </a:defRPr>
            </a:lvl3pPr>
            <a:lvl4pPr marL="1600200" indent="-228600">
              <a:lnSpc>
                <a:spcPct val="90000"/>
              </a:lnSpc>
              <a:spcBef>
                <a:spcPts val="500"/>
              </a:spcBef>
              <a:buFont typeface="Arial" pitchFamily="34" charset="0"/>
              <a:buChar char="•"/>
              <a:defRPr>
                <a:solidFill>
                  <a:schemeClr val="tx1"/>
                </a:solidFill>
                <a:latin typeface="Calibri" pitchFamily="34" charset="0"/>
              </a:defRPr>
            </a:lvl4pPr>
            <a:lvl5pPr marL="2057400" indent="-228600">
              <a:lnSpc>
                <a:spcPct val="90000"/>
              </a:lnSpc>
              <a:spcBef>
                <a:spcPts val="500"/>
              </a:spcBef>
              <a:buFont typeface="Arial" pitchFamily="34"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9pPr>
          </a:lstStyle>
          <a:p>
            <a:pPr eaLnBrk="1" hangingPunct="1">
              <a:lnSpc>
                <a:spcPct val="100000"/>
              </a:lnSpc>
              <a:spcBef>
                <a:spcPct val="0"/>
              </a:spcBef>
              <a:buFontTx/>
              <a:buNone/>
            </a:pPr>
            <a:r>
              <a:rPr lang="en-US" altLang="en-US" sz="1800"/>
              <a:t>ENERGY!</a:t>
            </a:r>
          </a:p>
        </p:txBody>
      </p:sp>
      <p:sp>
        <p:nvSpPr>
          <p:cNvPr id="24" name="TextBox 23"/>
          <p:cNvSpPr txBox="1">
            <a:spLocks noChangeArrowheads="1"/>
          </p:cNvSpPr>
          <p:nvPr/>
        </p:nvSpPr>
        <p:spPr bwMode="auto">
          <a:xfrm>
            <a:off x="8678863" y="2306638"/>
            <a:ext cx="2984500" cy="2030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itchFamily="34" charset="0"/>
              <a:buChar char="•"/>
              <a:defRPr sz="2800">
                <a:solidFill>
                  <a:schemeClr val="tx1"/>
                </a:solidFill>
                <a:latin typeface="Calibri" pitchFamily="34" charset="0"/>
              </a:defRPr>
            </a:lvl1pPr>
            <a:lvl2pPr marL="742950" indent="-285750">
              <a:lnSpc>
                <a:spcPct val="90000"/>
              </a:lnSpc>
              <a:spcBef>
                <a:spcPts val="500"/>
              </a:spcBef>
              <a:buFont typeface="Arial" pitchFamily="34" charset="0"/>
              <a:buChar char="•"/>
              <a:defRPr sz="2400">
                <a:solidFill>
                  <a:schemeClr val="tx1"/>
                </a:solidFill>
                <a:latin typeface="Calibri" pitchFamily="34" charset="0"/>
              </a:defRPr>
            </a:lvl2pPr>
            <a:lvl3pPr marL="1143000" indent="-228600">
              <a:lnSpc>
                <a:spcPct val="90000"/>
              </a:lnSpc>
              <a:spcBef>
                <a:spcPts val="500"/>
              </a:spcBef>
              <a:buFont typeface="Arial" pitchFamily="34" charset="0"/>
              <a:buChar char="•"/>
              <a:defRPr sz="2000">
                <a:solidFill>
                  <a:schemeClr val="tx1"/>
                </a:solidFill>
                <a:latin typeface="Calibri" pitchFamily="34" charset="0"/>
              </a:defRPr>
            </a:lvl3pPr>
            <a:lvl4pPr marL="1600200" indent="-228600">
              <a:lnSpc>
                <a:spcPct val="90000"/>
              </a:lnSpc>
              <a:spcBef>
                <a:spcPts val="500"/>
              </a:spcBef>
              <a:buFont typeface="Arial" pitchFamily="34" charset="0"/>
              <a:buChar char="•"/>
              <a:defRPr>
                <a:solidFill>
                  <a:schemeClr val="tx1"/>
                </a:solidFill>
                <a:latin typeface="Calibri" pitchFamily="34" charset="0"/>
              </a:defRPr>
            </a:lvl4pPr>
            <a:lvl5pPr marL="2057400" indent="-228600">
              <a:lnSpc>
                <a:spcPct val="90000"/>
              </a:lnSpc>
              <a:spcBef>
                <a:spcPts val="500"/>
              </a:spcBef>
              <a:buFont typeface="Arial" pitchFamily="34"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9pPr>
          </a:lstStyle>
          <a:p>
            <a:pPr eaLnBrk="1" hangingPunct="1">
              <a:lnSpc>
                <a:spcPct val="100000"/>
              </a:lnSpc>
              <a:spcBef>
                <a:spcPct val="0"/>
              </a:spcBef>
              <a:buFontTx/>
              <a:buNone/>
            </a:pPr>
            <a:r>
              <a:rPr lang="en-US" altLang="en-US" sz="1800"/>
              <a:t>Heart Beats</a:t>
            </a:r>
          </a:p>
          <a:p>
            <a:pPr eaLnBrk="1" hangingPunct="1">
              <a:lnSpc>
                <a:spcPct val="100000"/>
              </a:lnSpc>
              <a:spcBef>
                <a:spcPct val="0"/>
              </a:spcBef>
              <a:buFontTx/>
              <a:buNone/>
            </a:pPr>
            <a:r>
              <a:rPr lang="en-US" altLang="en-US" sz="1800"/>
              <a:t>Digestion</a:t>
            </a:r>
          </a:p>
          <a:p>
            <a:pPr eaLnBrk="1" hangingPunct="1">
              <a:lnSpc>
                <a:spcPct val="100000"/>
              </a:lnSpc>
              <a:spcBef>
                <a:spcPct val="0"/>
              </a:spcBef>
              <a:buFontTx/>
              <a:buNone/>
            </a:pPr>
            <a:r>
              <a:rPr lang="en-US" altLang="en-US" sz="1800"/>
              <a:t>Brain Function</a:t>
            </a:r>
          </a:p>
          <a:p>
            <a:pPr eaLnBrk="1" hangingPunct="1">
              <a:lnSpc>
                <a:spcPct val="100000"/>
              </a:lnSpc>
              <a:spcBef>
                <a:spcPct val="0"/>
              </a:spcBef>
              <a:buFontTx/>
              <a:buNone/>
            </a:pPr>
            <a:r>
              <a:rPr lang="en-US" altLang="en-US" sz="1800"/>
              <a:t>Muscle Contraction</a:t>
            </a:r>
          </a:p>
          <a:p>
            <a:pPr eaLnBrk="1" hangingPunct="1">
              <a:lnSpc>
                <a:spcPct val="100000"/>
              </a:lnSpc>
              <a:spcBef>
                <a:spcPct val="0"/>
              </a:spcBef>
              <a:buFontTx/>
              <a:buNone/>
            </a:pPr>
            <a:endParaRPr lang="en-US" altLang="en-US" sz="1800"/>
          </a:p>
          <a:p>
            <a:pPr eaLnBrk="1" hangingPunct="1">
              <a:lnSpc>
                <a:spcPct val="100000"/>
              </a:lnSpc>
              <a:spcBef>
                <a:spcPct val="0"/>
              </a:spcBef>
              <a:buFontTx/>
              <a:buNone/>
            </a:pPr>
            <a:endParaRPr lang="en-US" altLang="en-US" sz="1800"/>
          </a:p>
          <a:p>
            <a:pPr eaLnBrk="1" hangingPunct="1">
              <a:lnSpc>
                <a:spcPct val="100000"/>
              </a:lnSpc>
              <a:spcBef>
                <a:spcPct val="0"/>
              </a:spcBef>
              <a:buFontTx/>
              <a:buNone/>
            </a:pPr>
            <a:endParaRPr lang="en-US" altLang="en-US" sz="1800"/>
          </a:p>
        </p:txBody>
      </p:sp>
      <p:sp>
        <p:nvSpPr>
          <p:cNvPr id="25" name="TextBox 24"/>
          <p:cNvSpPr txBox="1"/>
          <p:nvPr/>
        </p:nvSpPr>
        <p:spPr>
          <a:xfrm>
            <a:off x="7463481" y="3711156"/>
            <a:ext cx="2669060" cy="646331"/>
          </a:xfrm>
          <a:prstGeom prst="rect">
            <a:avLst/>
          </a:prstGeom>
          <a:noFill/>
        </p:spPr>
        <p:txBody>
          <a:bodyPr>
            <a:spAutoFit/>
          </a:bodyPr>
          <a:lstStyle/>
          <a:p>
            <a:pPr eaLnBrk="1" fontAlgn="auto" hangingPunct="1">
              <a:spcBef>
                <a:spcPts val="0"/>
              </a:spcBef>
              <a:spcAft>
                <a:spcPts val="0"/>
              </a:spcAft>
              <a:defRPr/>
            </a:pPr>
            <a:r>
              <a:rPr lang="en-US" sz="3600" b="1" dirty="0">
                <a:ln>
                  <a:solidFill>
                    <a:schemeClr val="tx1">
                      <a:lumMod val="95000"/>
                      <a:lumOff val="5000"/>
                    </a:schemeClr>
                  </a:solidFill>
                </a:ln>
                <a:solidFill>
                  <a:srgbClr val="FFFF00"/>
                </a:solidFill>
                <a:latin typeface="+mn-lt"/>
              </a:rPr>
              <a:t>IMPORTANT!</a:t>
            </a:r>
            <a:endParaRPr lang="en-US" sz="2400" b="1" dirty="0">
              <a:ln>
                <a:solidFill>
                  <a:schemeClr val="tx1">
                    <a:lumMod val="95000"/>
                    <a:lumOff val="5000"/>
                  </a:schemeClr>
                </a:solidFill>
              </a:ln>
              <a:solidFill>
                <a:srgbClr val="FFFF00"/>
              </a:solidFill>
              <a:latin typeface="+mn-lt"/>
            </a:endParaRPr>
          </a:p>
        </p:txBody>
      </p:sp>
      <p:sp>
        <p:nvSpPr>
          <p:cNvPr id="30740" name="Rectangle 25"/>
          <p:cNvSpPr>
            <a:spLocks noChangeArrowheads="1"/>
          </p:cNvSpPr>
          <p:nvPr/>
        </p:nvSpPr>
        <p:spPr bwMode="auto">
          <a:xfrm>
            <a:off x="1370013" y="4926013"/>
            <a:ext cx="31115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itchFamily="34" charset="0"/>
              <a:buChar char="•"/>
              <a:defRPr sz="2800">
                <a:solidFill>
                  <a:schemeClr val="tx1"/>
                </a:solidFill>
                <a:latin typeface="Calibri" pitchFamily="34" charset="0"/>
              </a:defRPr>
            </a:lvl1pPr>
            <a:lvl2pPr marL="742950" indent="-285750">
              <a:lnSpc>
                <a:spcPct val="90000"/>
              </a:lnSpc>
              <a:spcBef>
                <a:spcPts val="500"/>
              </a:spcBef>
              <a:buFont typeface="Arial" pitchFamily="34" charset="0"/>
              <a:buChar char="•"/>
              <a:defRPr sz="2400">
                <a:solidFill>
                  <a:schemeClr val="tx1"/>
                </a:solidFill>
                <a:latin typeface="Calibri" pitchFamily="34" charset="0"/>
              </a:defRPr>
            </a:lvl2pPr>
            <a:lvl3pPr marL="1143000" indent="-228600">
              <a:lnSpc>
                <a:spcPct val="90000"/>
              </a:lnSpc>
              <a:spcBef>
                <a:spcPts val="500"/>
              </a:spcBef>
              <a:buFont typeface="Arial" pitchFamily="34" charset="0"/>
              <a:buChar char="•"/>
              <a:defRPr sz="2000">
                <a:solidFill>
                  <a:schemeClr val="tx1"/>
                </a:solidFill>
                <a:latin typeface="Calibri" pitchFamily="34" charset="0"/>
              </a:defRPr>
            </a:lvl3pPr>
            <a:lvl4pPr marL="1600200" indent="-228600">
              <a:lnSpc>
                <a:spcPct val="90000"/>
              </a:lnSpc>
              <a:spcBef>
                <a:spcPts val="500"/>
              </a:spcBef>
              <a:buFont typeface="Arial" pitchFamily="34" charset="0"/>
              <a:buChar char="•"/>
              <a:defRPr>
                <a:solidFill>
                  <a:schemeClr val="tx1"/>
                </a:solidFill>
                <a:latin typeface="Calibri" pitchFamily="34" charset="0"/>
              </a:defRPr>
            </a:lvl4pPr>
            <a:lvl5pPr marL="2057400" indent="-228600">
              <a:lnSpc>
                <a:spcPct val="90000"/>
              </a:lnSpc>
              <a:spcBef>
                <a:spcPts val="500"/>
              </a:spcBef>
              <a:buFont typeface="Arial" pitchFamily="34"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9pPr>
          </a:lstStyle>
          <a:p>
            <a:pPr eaLnBrk="1" hangingPunct="1">
              <a:lnSpc>
                <a:spcPct val="100000"/>
              </a:lnSpc>
              <a:spcBef>
                <a:spcPct val="0"/>
              </a:spcBef>
              <a:buFontTx/>
              <a:buNone/>
            </a:pPr>
            <a:r>
              <a:rPr lang="en-US" altLang="en-US" sz="1800" b="1">
                <a:solidFill>
                  <a:srgbClr val="FF0000"/>
                </a:solidFill>
              </a:rPr>
              <a:t>Adenosine Tri Phosphate (ATP)</a:t>
            </a:r>
          </a:p>
        </p:txBody>
      </p:sp>
      <p:sp>
        <p:nvSpPr>
          <p:cNvPr id="27" name="Rectangle 26"/>
          <p:cNvSpPr/>
          <p:nvPr/>
        </p:nvSpPr>
        <p:spPr>
          <a:xfrm>
            <a:off x="2473325" y="4872038"/>
            <a:ext cx="298450" cy="5238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eaLnBrk="1" hangingPunct="1"/>
            <a:endParaRPr lang="en-US" altLang="en-US">
              <a:solidFill>
                <a:srgbClr val="FFFFFF"/>
              </a:solidFill>
            </a:endParaRPr>
          </a:p>
        </p:txBody>
      </p:sp>
      <p:sp>
        <p:nvSpPr>
          <p:cNvPr id="28" name="Rectangle 27"/>
          <p:cNvSpPr/>
          <p:nvPr/>
        </p:nvSpPr>
        <p:spPr>
          <a:xfrm>
            <a:off x="4054475" y="4926013"/>
            <a:ext cx="117475" cy="52546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eaLnBrk="1" hangingPunct="1"/>
            <a:endParaRPr lang="en-US" altLang="en-US">
              <a:solidFill>
                <a:srgbClr val="FFFFFF"/>
              </a:solidFill>
            </a:endParaRPr>
          </a:p>
        </p:txBody>
      </p:sp>
      <p:sp>
        <p:nvSpPr>
          <p:cNvPr id="29" name="TextBox 28"/>
          <p:cNvSpPr txBox="1">
            <a:spLocks noChangeArrowheads="1"/>
          </p:cNvSpPr>
          <p:nvPr/>
        </p:nvSpPr>
        <p:spPr bwMode="auto">
          <a:xfrm>
            <a:off x="2432050" y="4926013"/>
            <a:ext cx="4937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itchFamily="34" charset="0"/>
              <a:buChar char="•"/>
              <a:defRPr sz="2800">
                <a:solidFill>
                  <a:schemeClr val="tx1"/>
                </a:solidFill>
                <a:latin typeface="Calibri" pitchFamily="34" charset="0"/>
              </a:defRPr>
            </a:lvl1pPr>
            <a:lvl2pPr marL="742950" indent="-285750">
              <a:lnSpc>
                <a:spcPct val="90000"/>
              </a:lnSpc>
              <a:spcBef>
                <a:spcPts val="500"/>
              </a:spcBef>
              <a:buFont typeface="Arial" pitchFamily="34" charset="0"/>
              <a:buChar char="•"/>
              <a:defRPr sz="2400">
                <a:solidFill>
                  <a:schemeClr val="tx1"/>
                </a:solidFill>
                <a:latin typeface="Calibri" pitchFamily="34" charset="0"/>
              </a:defRPr>
            </a:lvl2pPr>
            <a:lvl3pPr marL="1143000" indent="-228600">
              <a:lnSpc>
                <a:spcPct val="90000"/>
              </a:lnSpc>
              <a:spcBef>
                <a:spcPts val="500"/>
              </a:spcBef>
              <a:buFont typeface="Arial" pitchFamily="34" charset="0"/>
              <a:buChar char="•"/>
              <a:defRPr sz="2000">
                <a:solidFill>
                  <a:schemeClr val="tx1"/>
                </a:solidFill>
                <a:latin typeface="Calibri" pitchFamily="34" charset="0"/>
              </a:defRPr>
            </a:lvl3pPr>
            <a:lvl4pPr marL="1600200" indent="-228600">
              <a:lnSpc>
                <a:spcPct val="90000"/>
              </a:lnSpc>
              <a:spcBef>
                <a:spcPts val="500"/>
              </a:spcBef>
              <a:buFont typeface="Arial" pitchFamily="34" charset="0"/>
              <a:buChar char="•"/>
              <a:defRPr>
                <a:solidFill>
                  <a:schemeClr val="tx1"/>
                </a:solidFill>
                <a:latin typeface="Calibri" pitchFamily="34" charset="0"/>
              </a:defRPr>
            </a:lvl4pPr>
            <a:lvl5pPr marL="2057400" indent="-228600">
              <a:lnSpc>
                <a:spcPct val="90000"/>
              </a:lnSpc>
              <a:spcBef>
                <a:spcPts val="500"/>
              </a:spcBef>
              <a:buFont typeface="Arial" pitchFamily="34"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9pPr>
          </a:lstStyle>
          <a:p>
            <a:pPr eaLnBrk="1" hangingPunct="1">
              <a:lnSpc>
                <a:spcPct val="100000"/>
              </a:lnSpc>
              <a:spcBef>
                <a:spcPct val="0"/>
              </a:spcBef>
              <a:buFontTx/>
              <a:buNone/>
            </a:pPr>
            <a:r>
              <a:rPr lang="en-US" altLang="en-US" sz="1800" b="1">
                <a:solidFill>
                  <a:srgbClr val="7030A0"/>
                </a:solidFill>
              </a:rPr>
              <a:t>Di</a:t>
            </a:r>
            <a:endParaRPr lang="en-US" altLang="en-US" sz="1100" b="1">
              <a:solidFill>
                <a:srgbClr val="7030A0"/>
              </a:solidFill>
            </a:endParaRPr>
          </a:p>
        </p:txBody>
      </p:sp>
      <p:sp>
        <p:nvSpPr>
          <p:cNvPr id="30" name="TextBox 29"/>
          <p:cNvSpPr txBox="1">
            <a:spLocks noChangeArrowheads="1"/>
          </p:cNvSpPr>
          <p:nvPr/>
        </p:nvSpPr>
        <p:spPr bwMode="auto">
          <a:xfrm>
            <a:off x="3930650" y="4926013"/>
            <a:ext cx="4937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itchFamily="34" charset="0"/>
              <a:buChar char="•"/>
              <a:defRPr sz="2800">
                <a:solidFill>
                  <a:schemeClr val="tx1"/>
                </a:solidFill>
                <a:latin typeface="Calibri" pitchFamily="34" charset="0"/>
              </a:defRPr>
            </a:lvl1pPr>
            <a:lvl2pPr marL="742950" indent="-285750">
              <a:lnSpc>
                <a:spcPct val="90000"/>
              </a:lnSpc>
              <a:spcBef>
                <a:spcPts val="500"/>
              </a:spcBef>
              <a:buFont typeface="Arial" pitchFamily="34" charset="0"/>
              <a:buChar char="•"/>
              <a:defRPr sz="2400">
                <a:solidFill>
                  <a:schemeClr val="tx1"/>
                </a:solidFill>
                <a:latin typeface="Calibri" pitchFamily="34" charset="0"/>
              </a:defRPr>
            </a:lvl2pPr>
            <a:lvl3pPr marL="1143000" indent="-228600">
              <a:lnSpc>
                <a:spcPct val="90000"/>
              </a:lnSpc>
              <a:spcBef>
                <a:spcPts val="500"/>
              </a:spcBef>
              <a:buFont typeface="Arial" pitchFamily="34" charset="0"/>
              <a:buChar char="•"/>
              <a:defRPr sz="2000">
                <a:solidFill>
                  <a:schemeClr val="tx1"/>
                </a:solidFill>
                <a:latin typeface="Calibri" pitchFamily="34" charset="0"/>
              </a:defRPr>
            </a:lvl3pPr>
            <a:lvl4pPr marL="1600200" indent="-228600">
              <a:lnSpc>
                <a:spcPct val="90000"/>
              </a:lnSpc>
              <a:spcBef>
                <a:spcPts val="500"/>
              </a:spcBef>
              <a:buFont typeface="Arial" pitchFamily="34" charset="0"/>
              <a:buChar char="•"/>
              <a:defRPr>
                <a:solidFill>
                  <a:schemeClr val="tx1"/>
                </a:solidFill>
                <a:latin typeface="Calibri" pitchFamily="34" charset="0"/>
              </a:defRPr>
            </a:lvl4pPr>
            <a:lvl5pPr marL="2057400" indent="-228600">
              <a:lnSpc>
                <a:spcPct val="90000"/>
              </a:lnSpc>
              <a:spcBef>
                <a:spcPts val="500"/>
              </a:spcBef>
              <a:buFont typeface="Arial" pitchFamily="34"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9pPr>
          </a:lstStyle>
          <a:p>
            <a:pPr eaLnBrk="1" hangingPunct="1">
              <a:lnSpc>
                <a:spcPct val="100000"/>
              </a:lnSpc>
              <a:spcBef>
                <a:spcPct val="0"/>
              </a:spcBef>
              <a:buFontTx/>
              <a:buNone/>
            </a:pPr>
            <a:r>
              <a:rPr lang="en-US" altLang="en-US" sz="1800" b="1">
                <a:solidFill>
                  <a:srgbClr val="7030A0"/>
                </a:solidFill>
              </a:rPr>
              <a:t>D</a:t>
            </a:r>
            <a:endParaRPr lang="en-US" altLang="en-US" sz="1100" b="1">
              <a:solidFill>
                <a:srgbClr val="7030A0"/>
              </a:solidFill>
            </a:endParaRPr>
          </a:p>
        </p:txBody>
      </p:sp>
      <p:pic>
        <p:nvPicPr>
          <p:cNvPr id="30745" name="Picture 3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896475" y="6154738"/>
            <a:ext cx="2163763" cy="622300"/>
          </a:xfrm>
          <a:prstGeom prst="rect">
            <a:avLst/>
          </a:prstGeom>
          <a:solidFill>
            <a:schemeClr val="bg1">
              <a:alpha val="7059"/>
            </a:schemeClr>
          </a:solidFill>
          <a:ln>
            <a:noFill/>
          </a:ln>
          <a:extLs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xit" presetSubtype="4" fill="hold" nodeType="clickEffect">
                                  <p:stCondLst>
                                    <p:cond delay="0"/>
                                  </p:stCondLst>
                                  <p:childTnLst>
                                    <p:animEffect transition="out" filter="wipe(down)">
                                      <p:cBhvr>
                                        <p:cTn id="11" dur="500"/>
                                        <p:tgtEl>
                                          <p:spTgt spid="14"/>
                                        </p:tgtEl>
                                      </p:cBhvr>
                                    </p:animEffect>
                                    <p:set>
                                      <p:cBhvr>
                                        <p:cTn id="12" dur="1" fill="hold">
                                          <p:stCondLst>
                                            <p:cond delay="499"/>
                                          </p:stCondLst>
                                        </p:cTn>
                                        <p:tgtEl>
                                          <p:spTgt spid="14"/>
                                        </p:tgtEl>
                                        <p:attrNameLst>
                                          <p:attrName>style.visibility</p:attrName>
                                        </p:attrNameLst>
                                      </p:cBhvr>
                                      <p:to>
                                        <p:strVal val="hidden"/>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0" presetClass="path" presetSubtype="0" accel="50000" decel="50000" fill="hold" grpId="0" nodeType="clickEffect">
                                  <p:stCondLst>
                                    <p:cond delay="0"/>
                                  </p:stCondLst>
                                  <p:childTnLst>
                                    <p:animMotion origin="layout" path="M -4.58333E-6 2.96296E-6 L 0.06615 -0.00255 C 0.06902 -0.00324 0.06888 -0.01158 0.07058 -0.01574 C 0.07566 -0.02894 0.07709 -0.02755 0.08086 -0.0419 C 0.08308 -0.05047 0.08542 -0.0588 0.08672 -0.06806 C 0.08855 -0.08102 0.0875 -0.075 0.08972 -0.08635 C 0.08816 -0.08797 0.08698 -0.09213 0.08529 -0.09144 C 0.0836 -0.09098 0.07683 -0.07431 0.07644 -0.07315 C 0.0668 -0.04537 0.06576 -0.04051 0.05873 -0.01574 C 0.05534 0.02615 0.05691 0.00879 0.0543 0.03657 C 0.05482 0.04375 0.05417 0.06504 0.05873 0.07315 C 0.06081 0.07662 0.06368 0.07824 0.06615 0.08102 C 0.06915 0.08426 0.07175 0.08865 0.075 0.09143 C 0.0823 0.09791 0.08477 0.09606 0.09258 0.0993 C 0.0961 0.10069 0.09948 0.10277 0.10287 0.1044 C 0.10977 0.10092 0.11706 0.09953 0.12344 0.09398 C 0.12852 0.08981 0.13295 0.0831 0.13672 0.07569 C 0.14375 0.06203 0.15 0.04676 0.15586 0.03125 C 0.15951 0.02176 0.16303 0.01273 0.16615 0.00254 C 0.16771 -0.00255 0.16902 -0.00787 0.17058 -0.0132 C 0.16576 -0.03843 0.16888 -0.04861 0.15873 -0.05764 C 0.15743 -0.0588 0.15586 -0.05926 0.15443 -0.06019 C 0.13269 -0.04723 0.14506 -0.05741 0.15287 0.04166 C 0.15339 0.04722 0.15665 0.05069 0.15873 0.05486 C 0.16524 0.06759 0.17357 0.08148 0.18373 0.08356 L 0.19701 0.08611 C 0.20925 0.08356 0.22188 0.08426 0.23373 0.07847 C 0.23816 0.07615 0.24115 0.06875 0.24415 0.06273 C 0.25027 0.05023 0.25834 0.02477 0.26316 0.01041 C 0.26797 -0.01968 0.26394 0.00324 0.26915 -0.02084 C 0.26967 -0.02361 0.27201 -0.02755 0.27058 -0.02871 C 0.26902 -0.0301 0.26758 -0.02523 0.26615 -0.02361 C 0.26576 -0.01922 0.26316 0.00694 0.26316 0.01041 C 0.26316 0.02291 0.25274 0.09027 0.26915 0.10972 C 0.27188 0.11296 0.28295 0.11481 0.28386 0.11504 C 0.29219 0.11227 0.30092 0.11227 0.30886 0.10717 C 0.31081 0.10578 0.31029 0.09953 0.31172 0.09676 C 0.3129 0.09421 0.31472 0.09305 0.31615 0.09143 C 0.31967 0.07315 0.31615 0.08958 0.31615 0.10717 C 0.31615 0.12546 0.31433 0.14467 0.31758 0.16203 C 0.31928 0.17083 0.34154 0.17222 0.34258 0.17245 C 0.36342 0.16852 0.36433 0.1743 0.37644 0.16203 C 0.378 0.16041 0.37943 0.15856 0.38086 0.15671 C 0.38138 0.15926 0.38217 0.1618 0.3823 0.16458 C 0.38308 0.17407 0.38165 0.18449 0.38386 0.19328 C 0.38464 0.19699 0.38646 0.1868 0.38672 0.18287 C 0.38737 0.17523 0.38672 0.16713 0.38672 0.15926 " pathEditMode="relative" rAng="0" ptsTypes="AAAAAAAAAAAAAAAAAAAAAAAAAAAAAAAAAAAAAAAAAAAAAAA">
                                      <p:cBhvr>
                                        <p:cTn id="16" dur="2000" fill="hold"/>
                                        <p:tgtEl>
                                          <p:spTgt spid="11"/>
                                        </p:tgtEl>
                                        <p:attrNameLst>
                                          <p:attrName>ppt_x</p:attrName>
                                          <p:attrName>ppt_y</p:attrName>
                                        </p:attrNameLst>
                                      </p:cBhvr>
                                      <p:rCtr x="19349" y="5116"/>
                                    </p:animMotion>
                                  </p:childTnLst>
                                </p:cTn>
                              </p:par>
                              <p:par>
                                <p:cTn id="17" presetID="0" presetClass="path" presetSubtype="0" accel="50000" decel="50000" fill="hold" grpId="0" nodeType="withEffect">
                                  <p:stCondLst>
                                    <p:cond delay="0"/>
                                  </p:stCondLst>
                                  <p:childTnLst>
                                    <p:animMotion origin="layout" path="M -4.58333E-6 2.96296E-6 L 0.06615 -0.00255 C 0.06902 -0.00324 0.06888 -0.01158 0.07058 -0.01574 C 0.07566 -0.02894 0.07709 -0.02755 0.08086 -0.0419 C 0.08308 -0.05047 0.08542 -0.0588 0.08672 -0.06806 C 0.08855 -0.08102 0.0875 -0.075 0.08972 -0.08635 C 0.08816 -0.08797 0.08698 -0.09213 0.08529 -0.09144 C 0.0836 -0.09098 0.07683 -0.07431 0.07644 -0.07315 C 0.0668 -0.04537 0.06576 -0.04051 0.05873 -0.01574 C 0.05534 0.02615 0.05691 0.00879 0.0543 0.03657 C 0.05482 0.04375 0.05417 0.06504 0.05873 0.07315 C 0.06081 0.07662 0.06368 0.07824 0.06615 0.08102 C 0.06915 0.08426 0.07175 0.08865 0.075 0.09143 C 0.0823 0.09791 0.08477 0.09606 0.09258 0.0993 C 0.0961 0.10069 0.09948 0.10277 0.10287 0.1044 C 0.10977 0.10092 0.11706 0.09953 0.12344 0.09398 C 0.12852 0.08981 0.13295 0.0831 0.13672 0.07569 C 0.14375 0.06203 0.15 0.04676 0.15586 0.03125 C 0.15951 0.02176 0.16303 0.01273 0.16615 0.00254 C 0.16771 -0.00255 0.16902 -0.00787 0.17058 -0.0132 C 0.16576 -0.03843 0.16888 -0.04861 0.15873 -0.05764 C 0.15743 -0.0588 0.15586 -0.05926 0.15443 -0.06019 C 0.13269 -0.04723 0.14506 -0.05741 0.15287 0.04166 C 0.15339 0.04722 0.15665 0.05069 0.15873 0.05486 C 0.16524 0.06759 0.17357 0.08148 0.18373 0.08356 L 0.19701 0.08611 C 0.20925 0.08356 0.22188 0.08426 0.23373 0.07847 C 0.23816 0.07615 0.24115 0.06875 0.24415 0.06273 C 0.25027 0.05023 0.25834 0.02477 0.26316 0.01041 C 0.26797 -0.01968 0.26394 0.00324 0.26915 -0.02084 C 0.26967 -0.02361 0.27201 -0.02755 0.27058 -0.02871 C 0.26902 -0.0301 0.26758 -0.02523 0.26615 -0.02361 C 0.26576 -0.01922 0.26316 0.00694 0.26316 0.01041 C 0.26316 0.02291 0.25274 0.09027 0.26915 0.10972 C 0.27188 0.11296 0.28295 0.11481 0.28386 0.11504 C 0.29219 0.11227 0.30092 0.11227 0.30886 0.10717 C 0.31081 0.10578 0.31029 0.09953 0.31172 0.09676 C 0.3129 0.09421 0.31472 0.09305 0.31615 0.09143 C 0.31967 0.07315 0.31615 0.08958 0.31615 0.10717 C 0.31615 0.12546 0.31433 0.14467 0.31758 0.16203 C 0.31928 0.17083 0.34154 0.17222 0.34258 0.17245 C 0.36342 0.16852 0.36433 0.1743 0.37644 0.16203 C 0.378 0.16041 0.37943 0.15856 0.38086 0.15671 C 0.38138 0.15926 0.38217 0.1618 0.3823 0.16458 C 0.38308 0.17407 0.38165 0.18449 0.38386 0.19328 C 0.38464 0.19699 0.38646 0.1868 0.38672 0.18287 C 0.38737 0.17523 0.38672 0.16713 0.38672 0.15926 " pathEditMode="relative" rAng="0" ptsTypes="AAAAAAAAAAAAAAAAAAAAAAAAAAAAAAAAAAAAAAAAAAAAAAA">
                                      <p:cBhvr>
                                        <p:cTn id="18" dur="2000" fill="hold"/>
                                        <p:tgtEl>
                                          <p:spTgt spid="7"/>
                                        </p:tgtEl>
                                        <p:attrNameLst>
                                          <p:attrName>ppt_x</p:attrName>
                                          <p:attrName>ppt_y</p:attrName>
                                        </p:attrNameLst>
                                      </p:cBhvr>
                                      <p:rCtr x="19349" y="5116"/>
                                    </p:animMotion>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mph" presetSubtype="2" fill="hold" nodeType="clickEffect">
                                  <p:stCondLst>
                                    <p:cond delay="0"/>
                                  </p:stCondLst>
                                  <p:childTnLst>
                                    <p:animClr clrSpc="rgb" dir="cw">
                                      <p:cBhvr>
                                        <p:cTn id="22" dur="2000" fill="hold"/>
                                        <p:tgtEl>
                                          <p:spTgt spid="5"/>
                                        </p:tgtEl>
                                        <p:attrNameLst>
                                          <p:attrName>fillcolor</p:attrName>
                                        </p:attrNameLst>
                                      </p:cBhvr>
                                      <p:to>
                                        <a:srgbClr val="7030A0"/>
                                      </p:to>
                                    </p:animClr>
                                    <p:set>
                                      <p:cBhvr>
                                        <p:cTn id="23" dur="2000" fill="hold"/>
                                        <p:tgtEl>
                                          <p:spTgt spid="5"/>
                                        </p:tgtEl>
                                        <p:attrNameLst>
                                          <p:attrName>fill.type</p:attrName>
                                        </p:attrNameLst>
                                      </p:cBhvr>
                                      <p:to>
                                        <p:strVal val="solid"/>
                                      </p:to>
                                    </p:set>
                                    <p:set>
                                      <p:cBhvr>
                                        <p:cTn id="24" dur="2000" fill="hold"/>
                                        <p:tgtEl>
                                          <p:spTgt spid="5"/>
                                        </p:tgtEl>
                                        <p:attrNameLst>
                                          <p:attrName>fill.on</p:attrName>
                                        </p:attrNameLst>
                                      </p:cBhvr>
                                      <p:to>
                                        <p:strVal val="true"/>
                                      </p:to>
                                    </p:set>
                                  </p:childTnLst>
                                </p:cTn>
                              </p:par>
                              <p:par>
                                <p:cTn id="25" presetID="1" presetClass="emph" presetSubtype="2" fill="hold" nodeType="withEffect">
                                  <p:stCondLst>
                                    <p:cond delay="0"/>
                                  </p:stCondLst>
                                  <p:childTnLst>
                                    <p:animClr clrSpc="rgb" dir="cw">
                                      <p:cBhvr>
                                        <p:cTn id="26" dur="2000" fill="hold"/>
                                        <p:tgtEl>
                                          <p:spTgt spid="6"/>
                                        </p:tgtEl>
                                        <p:attrNameLst>
                                          <p:attrName>fillcolor</p:attrName>
                                        </p:attrNameLst>
                                      </p:cBhvr>
                                      <p:to>
                                        <a:srgbClr val="7030A0"/>
                                      </p:to>
                                    </p:animClr>
                                    <p:set>
                                      <p:cBhvr>
                                        <p:cTn id="27" dur="2000" fill="hold"/>
                                        <p:tgtEl>
                                          <p:spTgt spid="6"/>
                                        </p:tgtEl>
                                        <p:attrNameLst>
                                          <p:attrName>fill.type</p:attrName>
                                        </p:attrNameLst>
                                      </p:cBhvr>
                                      <p:to>
                                        <p:strVal val="solid"/>
                                      </p:to>
                                    </p:set>
                                    <p:set>
                                      <p:cBhvr>
                                        <p:cTn id="28" dur="2000" fill="hold"/>
                                        <p:tgtEl>
                                          <p:spTgt spid="6"/>
                                        </p:tgtEl>
                                        <p:attrNameLst>
                                          <p:attrName>fill.on</p:attrName>
                                        </p:attrNameLst>
                                      </p:cBhvr>
                                      <p:to>
                                        <p:strVal val="tru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2" presetClass="entr" presetSubtype="4" fill="hold" grpId="0" nodeType="clickEffect">
                                  <p:stCondLst>
                                    <p:cond delay="0"/>
                                  </p:stCondLst>
                                  <p:childTnLst>
                                    <p:set>
                                      <p:cBhvr>
                                        <p:cTn id="32" dur="1" fill="hold">
                                          <p:stCondLst>
                                            <p:cond delay="0"/>
                                          </p:stCondLst>
                                        </p:cTn>
                                        <p:tgtEl>
                                          <p:spTgt spid="27"/>
                                        </p:tgtEl>
                                        <p:attrNameLst>
                                          <p:attrName>style.visibility</p:attrName>
                                        </p:attrNameLst>
                                      </p:cBhvr>
                                      <p:to>
                                        <p:strVal val="visible"/>
                                      </p:to>
                                    </p:set>
                                    <p:anim calcmode="lin" valueType="num">
                                      <p:cBhvr additive="base">
                                        <p:cTn id="33" dur="500"/>
                                        <p:tgtEl>
                                          <p:spTgt spid="27"/>
                                        </p:tgtEl>
                                        <p:attrNameLst>
                                          <p:attrName>ppt_y</p:attrName>
                                        </p:attrNameLst>
                                      </p:cBhvr>
                                      <p:tavLst>
                                        <p:tav tm="0">
                                          <p:val>
                                            <p:strVal val="#ppt_y+#ppt_h*1.125000"/>
                                          </p:val>
                                        </p:tav>
                                        <p:tav tm="100000">
                                          <p:val>
                                            <p:strVal val="#ppt_y"/>
                                          </p:val>
                                        </p:tav>
                                      </p:tavLst>
                                    </p:anim>
                                    <p:animEffect transition="in" filter="wipe(up)">
                                      <p:cBhvr>
                                        <p:cTn id="34" dur="500"/>
                                        <p:tgtEl>
                                          <p:spTgt spid="27"/>
                                        </p:tgtEl>
                                      </p:cBhvr>
                                    </p:animEffect>
                                  </p:childTnLst>
                                </p:cTn>
                              </p:par>
                              <p:par>
                                <p:cTn id="35" presetID="12" presetClass="entr" presetSubtype="4" fill="hold" grpId="0" nodeType="withEffect">
                                  <p:stCondLst>
                                    <p:cond delay="0"/>
                                  </p:stCondLst>
                                  <p:childTnLst>
                                    <p:set>
                                      <p:cBhvr>
                                        <p:cTn id="36" dur="1" fill="hold">
                                          <p:stCondLst>
                                            <p:cond delay="0"/>
                                          </p:stCondLst>
                                        </p:cTn>
                                        <p:tgtEl>
                                          <p:spTgt spid="28"/>
                                        </p:tgtEl>
                                        <p:attrNameLst>
                                          <p:attrName>style.visibility</p:attrName>
                                        </p:attrNameLst>
                                      </p:cBhvr>
                                      <p:to>
                                        <p:strVal val="visible"/>
                                      </p:to>
                                    </p:set>
                                    <p:anim calcmode="lin" valueType="num">
                                      <p:cBhvr additive="base">
                                        <p:cTn id="37" dur="500"/>
                                        <p:tgtEl>
                                          <p:spTgt spid="28"/>
                                        </p:tgtEl>
                                        <p:attrNameLst>
                                          <p:attrName>ppt_y</p:attrName>
                                        </p:attrNameLst>
                                      </p:cBhvr>
                                      <p:tavLst>
                                        <p:tav tm="0">
                                          <p:val>
                                            <p:strVal val="#ppt_y+#ppt_h*1.125000"/>
                                          </p:val>
                                        </p:tav>
                                        <p:tav tm="100000">
                                          <p:val>
                                            <p:strVal val="#ppt_y"/>
                                          </p:val>
                                        </p:tav>
                                      </p:tavLst>
                                    </p:anim>
                                    <p:animEffect transition="in" filter="wipe(up)">
                                      <p:cBhvr>
                                        <p:cTn id="38" dur="500"/>
                                        <p:tgtEl>
                                          <p:spTgt spid="28"/>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additive="base">
                                        <p:cTn id="43" dur="500" fill="hold"/>
                                        <p:tgtEl>
                                          <p:spTgt spid="29"/>
                                        </p:tgtEl>
                                        <p:attrNameLst>
                                          <p:attrName>ppt_x</p:attrName>
                                        </p:attrNameLst>
                                      </p:cBhvr>
                                      <p:tavLst>
                                        <p:tav tm="0">
                                          <p:val>
                                            <p:strVal val="#ppt_x"/>
                                          </p:val>
                                        </p:tav>
                                        <p:tav tm="100000">
                                          <p:val>
                                            <p:strVal val="#ppt_x"/>
                                          </p:val>
                                        </p:tav>
                                      </p:tavLst>
                                    </p:anim>
                                    <p:anim calcmode="lin" valueType="num">
                                      <p:cBhvr additive="base">
                                        <p:cTn id="44" dur="500" fill="hold"/>
                                        <p:tgtEl>
                                          <p:spTgt spid="29"/>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0"/>
                                        </p:tgtEl>
                                        <p:attrNameLst>
                                          <p:attrName>style.visibility</p:attrName>
                                        </p:attrNameLst>
                                      </p:cBhvr>
                                      <p:to>
                                        <p:strVal val="visible"/>
                                      </p:to>
                                    </p:set>
                                    <p:anim calcmode="lin" valueType="num">
                                      <p:cBhvr additive="base">
                                        <p:cTn id="47" dur="500" fill="hold"/>
                                        <p:tgtEl>
                                          <p:spTgt spid="30"/>
                                        </p:tgtEl>
                                        <p:attrNameLst>
                                          <p:attrName>ppt_x</p:attrName>
                                        </p:attrNameLst>
                                      </p:cBhvr>
                                      <p:tavLst>
                                        <p:tav tm="0">
                                          <p:val>
                                            <p:strVal val="#ppt_x"/>
                                          </p:val>
                                        </p:tav>
                                        <p:tav tm="100000">
                                          <p:val>
                                            <p:strVal val="#ppt_x"/>
                                          </p:val>
                                        </p:tav>
                                      </p:tavLst>
                                    </p:anim>
                                    <p:anim calcmode="lin" valueType="num">
                                      <p:cBhvr additive="base">
                                        <p:cTn id="48"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49" fill="hold" nodeType="clickPar">
                      <p:stCondLst>
                        <p:cond delay="indefinite"/>
                      </p:stCondLst>
                      <p:childTnLst>
                        <p:par>
                          <p:cTn id="50" fill="hold" nodeType="withGroup">
                            <p:stCondLst>
                              <p:cond delay="0"/>
                            </p:stCondLst>
                            <p:childTnLst>
                              <p:par>
                                <p:cTn id="51" presetID="23" presetClass="entr" presetSubtype="16" fill="hold" nodeType="click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500" fill="hold"/>
                                        <p:tgtEl>
                                          <p:spTgt spid="22"/>
                                        </p:tgtEl>
                                        <p:attrNameLst>
                                          <p:attrName>ppt_w</p:attrName>
                                        </p:attrNameLst>
                                      </p:cBhvr>
                                      <p:tavLst>
                                        <p:tav tm="0">
                                          <p:val>
                                            <p:fltVal val="0"/>
                                          </p:val>
                                        </p:tav>
                                        <p:tav tm="100000">
                                          <p:val>
                                            <p:strVal val="#ppt_w"/>
                                          </p:val>
                                        </p:tav>
                                      </p:tavLst>
                                    </p:anim>
                                    <p:anim calcmode="lin" valueType="num">
                                      <p:cBhvr>
                                        <p:cTn id="54" dur="500" fill="hold"/>
                                        <p:tgtEl>
                                          <p:spTgt spid="22"/>
                                        </p:tgtEl>
                                        <p:attrNameLst>
                                          <p:attrName>ppt_h</p:attrName>
                                        </p:attrNameLst>
                                      </p:cBhvr>
                                      <p:tavLst>
                                        <p:tav tm="0">
                                          <p:val>
                                            <p:fltVal val="0"/>
                                          </p:val>
                                        </p:tav>
                                        <p:tav tm="100000">
                                          <p:val>
                                            <p:strVal val="#ppt_h"/>
                                          </p:val>
                                        </p:tav>
                                      </p:tavLst>
                                    </p:anim>
                                  </p:childTnLst>
                                </p:cTn>
                              </p:par>
                              <p:par>
                                <p:cTn id="55" presetID="23" presetClass="entr" presetSubtype="16" fill="hold" grpId="0" nodeType="withEffect">
                                  <p:stCondLst>
                                    <p:cond delay="0"/>
                                  </p:stCondLst>
                                  <p:childTnLst>
                                    <p:set>
                                      <p:cBhvr>
                                        <p:cTn id="56" dur="1" fill="hold">
                                          <p:stCondLst>
                                            <p:cond delay="0"/>
                                          </p:stCondLst>
                                        </p:cTn>
                                        <p:tgtEl>
                                          <p:spTgt spid="20"/>
                                        </p:tgtEl>
                                        <p:attrNameLst>
                                          <p:attrName>style.visibility</p:attrName>
                                        </p:attrNameLst>
                                      </p:cBhvr>
                                      <p:to>
                                        <p:strVal val="visible"/>
                                      </p:to>
                                    </p:set>
                                    <p:anim calcmode="lin" valueType="num">
                                      <p:cBhvr>
                                        <p:cTn id="57" dur="500" fill="hold"/>
                                        <p:tgtEl>
                                          <p:spTgt spid="20"/>
                                        </p:tgtEl>
                                        <p:attrNameLst>
                                          <p:attrName>ppt_w</p:attrName>
                                        </p:attrNameLst>
                                      </p:cBhvr>
                                      <p:tavLst>
                                        <p:tav tm="0">
                                          <p:val>
                                            <p:fltVal val="0"/>
                                          </p:val>
                                        </p:tav>
                                        <p:tav tm="100000">
                                          <p:val>
                                            <p:strVal val="#ppt_w"/>
                                          </p:val>
                                        </p:tav>
                                      </p:tavLst>
                                    </p:anim>
                                    <p:anim calcmode="lin" valueType="num">
                                      <p:cBhvr>
                                        <p:cTn id="58" dur="500" fill="hold"/>
                                        <p:tgtEl>
                                          <p:spTgt spid="20"/>
                                        </p:tgtEl>
                                        <p:attrNameLst>
                                          <p:attrName>ppt_h</p:attrName>
                                        </p:attrNameLst>
                                      </p:cBhvr>
                                      <p:tavLst>
                                        <p:tav tm="0">
                                          <p:val>
                                            <p:fltVal val="0"/>
                                          </p:val>
                                        </p:tav>
                                        <p:tav tm="100000">
                                          <p:val>
                                            <p:strVal val="#ppt_h"/>
                                          </p:val>
                                        </p:tav>
                                      </p:tavLst>
                                    </p:anim>
                                  </p:childTnLst>
                                </p:cTn>
                              </p:par>
                              <p:par>
                                <p:cTn id="59" presetID="23" presetClass="entr" presetSubtype="16" fill="hold" grpId="0" nodeType="withEffect">
                                  <p:stCondLst>
                                    <p:cond delay="0"/>
                                  </p:stCondLst>
                                  <p:childTnLst>
                                    <p:set>
                                      <p:cBhvr>
                                        <p:cTn id="60" dur="1" fill="hold">
                                          <p:stCondLst>
                                            <p:cond delay="0"/>
                                          </p:stCondLst>
                                        </p:cTn>
                                        <p:tgtEl>
                                          <p:spTgt spid="23"/>
                                        </p:tgtEl>
                                        <p:attrNameLst>
                                          <p:attrName>style.visibility</p:attrName>
                                        </p:attrNameLst>
                                      </p:cBhvr>
                                      <p:to>
                                        <p:strVal val="visible"/>
                                      </p:to>
                                    </p:set>
                                    <p:anim calcmode="lin" valueType="num">
                                      <p:cBhvr>
                                        <p:cTn id="61" dur="500" fill="hold"/>
                                        <p:tgtEl>
                                          <p:spTgt spid="23"/>
                                        </p:tgtEl>
                                        <p:attrNameLst>
                                          <p:attrName>ppt_w</p:attrName>
                                        </p:attrNameLst>
                                      </p:cBhvr>
                                      <p:tavLst>
                                        <p:tav tm="0">
                                          <p:val>
                                            <p:fltVal val="0"/>
                                          </p:val>
                                        </p:tav>
                                        <p:tav tm="100000">
                                          <p:val>
                                            <p:strVal val="#ppt_w"/>
                                          </p:val>
                                        </p:tav>
                                      </p:tavLst>
                                    </p:anim>
                                    <p:anim calcmode="lin" valueType="num">
                                      <p:cBhvr>
                                        <p:cTn id="62" dur="500" fill="hold"/>
                                        <p:tgtEl>
                                          <p:spTgt spid="23"/>
                                        </p:tgtEl>
                                        <p:attrNameLst>
                                          <p:attrName>ppt_h</p:attrName>
                                        </p:attrNameLst>
                                      </p:cBhvr>
                                      <p:tavLst>
                                        <p:tav tm="0">
                                          <p:val>
                                            <p:fltVal val="0"/>
                                          </p:val>
                                        </p:tav>
                                        <p:tav tm="100000">
                                          <p:val>
                                            <p:strVal val="#ppt_h"/>
                                          </p:val>
                                        </p:tav>
                                      </p:tavLst>
                                    </p:anim>
                                  </p:childTnLst>
                                </p:cTn>
                              </p:par>
                            </p:childTnLst>
                          </p:cTn>
                        </p:par>
                      </p:childTnLst>
                    </p:cTn>
                  </p:par>
                  <p:par>
                    <p:cTn id="63" fill="hold" nodeType="clickPar">
                      <p:stCondLst>
                        <p:cond delay="indefinite"/>
                      </p:stCondLst>
                      <p:childTnLst>
                        <p:par>
                          <p:cTn id="64" fill="hold" nodeType="withGroup">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fade">
                                      <p:cBhvr>
                                        <p:cTn id="67" dur="500"/>
                                        <p:tgtEl>
                                          <p:spTgt spid="15"/>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12" presetClass="entr" presetSubtype="4" fill="hold" nodeType="clickEffect">
                                  <p:stCondLst>
                                    <p:cond delay="0"/>
                                  </p:stCondLst>
                                  <p:childTnLst>
                                    <p:set>
                                      <p:cBhvr>
                                        <p:cTn id="71" dur="1" fill="hold">
                                          <p:stCondLst>
                                            <p:cond delay="0"/>
                                          </p:stCondLst>
                                        </p:cTn>
                                        <p:tgtEl>
                                          <p:spTgt spid="24">
                                            <p:txEl>
                                              <p:pRg st="0" end="0"/>
                                            </p:txEl>
                                          </p:spTgt>
                                        </p:tgtEl>
                                        <p:attrNameLst>
                                          <p:attrName>style.visibility</p:attrName>
                                        </p:attrNameLst>
                                      </p:cBhvr>
                                      <p:to>
                                        <p:strVal val="visible"/>
                                      </p:to>
                                    </p:set>
                                    <p:anim calcmode="lin" valueType="num">
                                      <p:cBhvr additive="base">
                                        <p:cTn id="72" dur="500"/>
                                        <p:tgtEl>
                                          <p:spTgt spid="24">
                                            <p:txEl>
                                              <p:pRg st="0" end="0"/>
                                            </p:txEl>
                                          </p:spTgt>
                                        </p:tgtEl>
                                        <p:attrNameLst>
                                          <p:attrName>ppt_y</p:attrName>
                                        </p:attrNameLst>
                                      </p:cBhvr>
                                      <p:tavLst>
                                        <p:tav tm="0">
                                          <p:val>
                                            <p:strVal val="#ppt_y+#ppt_h*1.125000"/>
                                          </p:val>
                                        </p:tav>
                                        <p:tav tm="100000">
                                          <p:val>
                                            <p:strVal val="#ppt_y"/>
                                          </p:val>
                                        </p:tav>
                                      </p:tavLst>
                                    </p:anim>
                                    <p:animEffect transition="in" filter="wipe(up)">
                                      <p:cBhvr>
                                        <p:cTn id="73" dur="500"/>
                                        <p:tgtEl>
                                          <p:spTgt spid="24">
                                            <p:txEl>
                                              <p:pRg st="0" end="0"/>
                                            </p:txEl>
                                          </p:spTgt>
                                        </p:tgtEl>
                                      </p:cBhvr>
                                    </p:animEffect>
                                  </p:childTnLst>
                                </p:cTn>
                              </p:par>
                              <p:par>
                                <p:cTn id="74" presetID="12" presetClass="entr" presetSubtype="4" fill="hold" nodeType="withEffect">
                                  <p:stCondLst>
                                    <p:cond delay="0"/>
                                  </p:stCondLst>
                                  <p:childTnLst>
                                    <p:set>
                                      <p:cBhvr>
                                        <p:cTn id="75" dur="1" fill="hold">
                                          <p:stCondLst>
                                            <p:cond delay="0"/>
                                          </p:stCondLst>
                                        </p:cTn>
                                        <p:tgtEl>
                                          <p:spTgt spid="24">
                                            <p:txEl>
                                              <p:pRg st="1" end="1"/>
                                            </p:txEl>
                                          </p:spTgt>
                                        </p:tgtEl>
                                        <p:attrNameLst>
                                          <p:attrName>style.visibility</p:attrName>
                                        </p:attrNameLst>
                                      </p:cBhvr>
                                      <p:to>
                                        <p:strVal val="visible"/>
                                      </p:to>
                                    </p:set>
                                    <p:anim calcmode="lin" valueType="num">
                                      <p:cBhvr additive="base">
                                        <p:cTn id="76" dur="500"/>
                                        <p:tgtEl>
                                          <p:spTgt spid="24">
                                            <p:txEl>
                                              <p:pRg st="1" end="1"/>
                                            </p:txEl>
                                          </p:spTgt>
                                        </p:tgtEl>
                                        <p:attrNameLst>
                                          <p:attrName>ppt_y</p:attrName>
                                        </p:attrNameLst>
                                      </p:cBhvr>
                                      <p:tavLst>
                                        <p:tav tm="0">
                                          <p:val>
                                            <p:strVal val="#ppt_y+#ppt_h*1.125000"/>
                                          </p:val>
                                        </p:tav>
                                        <p:tav tm="100000">
                                          <p:val>
                                            <p:strVal val="#ppt_y"/>
                                          </p:val>
                                        </p:tav>
                                      </p:tavLst>
                                    </p:anim>
                                    <p:animEffect transition="in" filter="wipe(up)">
                                      <p:cBhvr>
                                        <p:cTn id="77" dur="500"/>
                                        <p:tgtEl>
                                          <p:spTgt spid="24">
                                            <p:txEl>
                                              <p:pRg st="1" end="1"/>
                                            </p:txEl>
                                          </p:spTgt>
                                        </p:tgtEl>
                                      </p:cBhvr>
                                    </p:animEffect>
                                  </p:childTnLst>
                                </p:cTn>
                              </p:par>
                              <p:par>
                                <p:cTn id="78" presetID="12" presetClass="entr" presetSubtype="4" fill="hold" nodeType="withEffect">
                                  <p:stCondLst>
                                    <p:cond delay="0"/>
                                  </p:stCondLst>
                                  <p:childTnLst>
                                    <p:set>
                                      <p:cBhvr>
                                        <p:cTn id="79" dur="1" fill="hold">
                                          <p:stCondLst>
                                            <p:cond delay="0"/>
                                          </p:stCondLst>
                                        </p:cTn>
                                        <p:tgtEl>
                                          <p:spTgt spid="24">
                                            <p:txEl>
                                              <p:pRg st="2" end="2"/>
                                            </p:txEl>
                                          </p:spTgt>
                                        </p:tgtEl>
                                        <p:attrNameLst>
                                          <p:attrName>style.visibility</p:attrName>
                                        </p:attrNameLst>
                                      </p:cBhvr>
                                      <p:to>
                                        <p:strVal val="visible"/>
                                      </p:to>
                                    </p:set>
                                    <p:anim calcmode="lin" valueType="num">
                                      <p:cBhvr additive="base">
                                        <p:cTn id="80" dur="500"/>
                                        <p:tgtEl>
                                          <p:spTgt spid="24">
                                            <p:txEl>
                                              <p:pRg st="2" end="2"/>
                                            </p:txEl>
                                          </p:spTgt>
                                        </p:tgtEl>
                                        <p:attrNameLst>
                                          <p:attrName>ppt_y</p:attrName>
                                        </p:attrNameLst>
                                      </p:cBhvr>
                                      <p:tavLst>
                                        <p:tav tm="0">
                                          <p:val>
                                            <p:strVal val="#ppt_y+#ppt_h*1.125000"/>
                                          </p:val>
                                        </p:tav>
                                        <p:tav tm="100000">
                                          <p:val>
                                            <p:strVal val="#ppt_y"/>
                                          </p:val>
                                        </p:tav>
                                      </p:tavLst>
                                    </p:anim>
                                    <p:animEffect transition="in" filter="wipe(up)">
                                      <p:cBhvr>
                                        <p:cTn id="81" dur="500"/>
                                        <p:tgtEl>
                                          <p:spTgt spid="24">
                                            <p:txEl>
                                              <p:pRg st="2" end="2"/>
                                            </p:txEl>
                                          </p:spTgt>
                                        </p:tgtEl>
                                      </p:cBhvr>
                                    </p:animEffect>
                                  </p:childTnLst>
                                </p:cTn>
                              </p:par>
                              <p:par>
                                <p:cTn id="82" presetID="12" presetClass="entr" presetSubtype="4" fill="hold" nodeType="withEffect">
                                  <p:stCondLst>
                                    <p:cond delay="0"/>
                                  </p:stCondLst>
                                  <p:childTnLst>
                                    <p:set>
                                      <p:cBhvr>
                                        <p:cTn id="83" dur="1" fill="hold">
                                          <p:stCondLst>
                                            <p:cond delay="0"/>
                                          </p:stCondLst>
                                        </p:cTn>
                                        <p:tgtEl>
                                          <p:spTgt spid="24">
                                            <p:txEl>
                                              <p:pRg st="3" end="3"/>
                                            </p:txEl>
                                          </p:spTgt>
                                        </p:tgtEl>
                                        <p:attrNameLst>
                                          <p:attrName>style.visibility</p:attrName>
                                        </p:attrNameLst>
                                      </p:cBhvr>
                                      <p:to>
                                        <p:strVal val="visible"/>
                                      </p:to>
                                    </p:set>
                                    <p:anim calcmode="lin" valueType="num">
                                      <p:cBhvr additive="base">
                                        <p:cTn id="84" dur="500"/>
                                        <p:tgtEl>
                                          <p:spTgt spid="24">
                                            <p:txEl>
                                              <p:pRg st="3" end="3"/>
                                            </p:txEl>
                                          </p:spTgt>
                                        </p:tgtEl>
                                        <p:attrNameLst>
                                          <p:attrName>ppt_y</p:attrName>
                                        </p:attrNameLst>
                                      </p:cBhvr>
                                      <p:tavLst>
                                        <p:tav tm="0">
                                          <p:val>
                                            <p:strVal val="#ppt_y+#ppt_h*1.125000"/>
                                          </p:val>
                                        </p:tav>
                                        <p:tav tm="100000">
                                          <p:val>
                                            <p:strVal val="#ppt_y"/>
                                          </p:val>
                                        </p:tav>
                                      </p:tavLst>
                                    </p:anim>
                                    <p:animEffect transition="in" filter="wipe(up)">
                                      <p:cBhvr>
                                        <p:cTn id="85" dur="500"/>
                                        <p:tgtEl>
                                          <p:spTgt spid="24">
                                            <p:txEl>
                                              <p:pRg st="3" end="3"/>
                                            </p:txEl>
                                          </p:spTgt>
                                        </p:tgtEl>
                                      </p:cBhvr>
                                    </p:animEffect>
                                  </p:childTnLst>
                                </p:cTn>
                              </p:par>
                            </p:childTnLst>
                          </p:cTn>
                        </p:par>
                      </p:childTnLst>
                    </p:cTn>
                  </p:par>
                  <p:par>
                    <p:cTn id="86" fill="hold" nodeType="clickPar">
                      <p:stCondLst>
                        <p:cond delay="indefinite"/>
                      </p:stCondLst>
                      <p:childTnLst>
                        <p:par>
                          <p:cTn id="87" fill="hold" nodeType="withGroup">
                            <p:stCondLst>
                              <p:cond delay="0"/>
                            </p:stCondLst>
                            <p:childTnLst>
                              <p:par>
                                <p:cTn id="88" presetID="12" presetClass="entr" presetSubtype="4" fill="hold" nodeType="clickEffect">
                                  <p:stCondLst>
                                    <p:cond delay="0"/>
                                  </p:stCondLst>
                                  <p:childTnLst>
                                    <p:set>
                                      <p:cBhvr>
                                        <p:cTn id="89" dur="1" fill="hold">
                                          <p:stCondLst>
                                            <p:cond delay="0"/>
                                          </p:stCondLst>
                                        </p:cTn>
                                        <p:tgtEl>
                                          <p:spTgt spid="25"/>
                                        </p:tgtEl>
                                        <p:attrNameLst>
                                          <p:attrName>style.visibility</p:attrName>
                                        </p:attrNameLst>
                                      </p:cBhvr>
                                      <p:to>
                                        <p:strVal val="visible"/>
                                      </p:to>
                                    </p:set>
                                    <p:anim calcmode="lin" valueType="num">
                                      <p:cBhvr additive="base">
                                        <p:cTn id="90" dur="500"/>
                                        <p:tgtEl>
                                          <p:spTgt spid="25"/>
                                        </p:tgtEl>
                                        <p:attrNameLst>
                                          <p:attrName>ppt_y</p:attrName>
                                        </p:attrNameLst>
                                      </p:cBhvr>
                                      <p:tavLst>
                                        <p:tav tm="0">
                                          <p:val>
                                            <p:strVal val="#ppt_y+#ppt_h*1.125000"/>
                                          </p:val>
                                        </p:tav>
                                        <p:tav tm="100000">
                                          <p:val>
                                            <p:strVal val="#ppt_y"/>
                                          </p:val>
                                        </p:tav>
                                      </p:tavLst>
                                    </p:anim>
                                    <p:animEffect transition="in" filter="wipe(up)">
                                      <p:cBhvr>
                                        <p:cTn id="91"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p:bldP spid="15" grpId="0" animBg="1"/>
      <p:bldP spid="16" grpId="0" animBg="1"/>
      <p:bldP spid="20" grpId="0" animBg="1"/>
      <p:bldP spid="23" grpId="0"/>
      <p:bldP spid="27" grpId="0" animBg="1"/>
      <p:bldP spid="28" grpId="0" animBg="1"/>
      <p:bldP spid="29" grpId="0"/>
      <p:bldP spid="3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41</TotalTime>
  <Words>3456</Words>
  <Application>Microsoft Office PowerPoint</Application>
  <PresentationFormat>Custom</PresentationFormat>
  <Paragraphs>214</Paragraphs>
  <Slides>23</Slides>
  <Notes>23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Calibri</vt:lpstr>
      <vt:lpstr>Arial</vt:lpstr>
      <vt:lpstr>Calibri Light</vt:lpstr>
      <vt:lpstr>Apple Chancery</vt:lpstr>
      <vt:lpstr>Hannotate SC</vt:lpstr>
      <vt:lpstr>Office Theme</vt:lpstr>
      <vt:lpstr>PowerPoint Presentation</vt:lpstr>
      <vt:lpstr>How Are You Living?</vt:lpstr>
      <vt:lpstr>Outline: How Are You Living?  </vt:lpstr>
      <vt:lpstr>Energy – What makes us… go?</vt:lpstr>
      <vt:lpstr>Our Energy Comes From Food (e.g. glucose)</vt:lpstr>
      <vt:lpstr>Where do we break down glucose for energy? </vt:lpstr>
      <vt:lpstr>PowerPoint Presentation</vt:lpstr>
      <vt:lpstr>Through a series of steps…</vt:lpstr>
      <vt:lpstr>ATP = Energy</vt:lpstr>
      <vt:lpstr>Through a series of steps…</vt:lpstr>
      <vt:lpstr>PowerPoint Presentation</vt:lpstr>
      <vt:lpstr>PowerPoint Presentation</vt:lpstr>
      <vt:lpstr>PowerPoint Presentation</vt:lpstr>
      <vt:lpstr>ATP Synthase</vt:lpstr>
      <vt:lpstr>ATP Synthase Structure Data</vt:lpstr>
      <vt:lpstr>PowerPoint Presentation</vt:lpstr>
      <vt:lpstr>PowerPoint Presentation</vt:lpstr>
      <vt:lpstr>II. How are you living, after once being dead?  Ephesians 2:1-10</vt:lpstr>
      <vt:lpstr>PowerPoint Presentation</vt:lpstr>
      <vt:lpstr>PowerPoint Presentation</vt:lpstr>
      <vt:lpstr>PowerPoint Presentation</vt:lpstr>
      <vt:lpstr>III. How are you living? A question we need ask to each other in 2017</vt:lpstr>
      <vt:lpstr>We live because of God’s intelligent design and God’s immeasurable grace.   Lets watch out for each other in 2017.</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Farmer, Brandon C</dc:creator>
  <cp:lastModifiedBy>Brandon Farmer</cp:lastModifiedBy>
  <cp:revision>4</cp:revision>
  <dcterms:created xsi:type="dcterms:W3CDTF">2017-01-01T19:34:52Z</dcterms:created>
  <dcterms:modified xsi:type="dcterms:W3CDTF">2017-01-01T20:36:59Z</dcterms:modified>
</cp:coreProperties>
</file>