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defRPr sz="1500"/>
            </a:pPr>
          </a:p>
          <a:p>
            <a:pPr>
              <a:defRPr baseline="30399" sz="1500"/>
            </a:pPr>
            <a:r>
              <a:t>31</a:t>
            </a:r>
            <a:r>
              <a:rPr baseline="0"/>
              <a:t> “The second is this, ‘</a:t>
            </a:r>
            <a:r>
              <a:rPr baseline="0" cap="small"/>
              <a:t>You shall love your neighbor as yourself</a:t>
            </a:r>
            <a:r>
              <a:rPr baseline="0"/>
              <a:t>.’ There is no other commandment greater than these.” </a:t>
            </a:r>
            <a:r>
              <a:t>32</a:t>
            </a:r>
            <a:r>
              <a:rPr baseline="0"/>
              <a:t> The scribe said to Him, “Right, Teacher; You have truly stated that </a:t>
            </a:r>
            <a:r>
              <a:rPr baseline="0" cap="small"/>
              <a:t>He is One</a:t>
            </a:r>
            <a:r>
              <a:rPr baseline="0"/>
              <a:t>, </a:t>
            </a:r>
            <a:r>
              <a:rPr baseline="0" cap="small"/>
              <a:t>and there is no one else besides Him</a:t>
            </a:r>
            <a:r>
              <a:rPr baseline="0"/>
              <a:t>; </a:t>
            </a:r>
            <a:r>
              <a:t>33</a:t>
            </a:r>
            <a:r>
              <a:rPr baseline="0"/>
              <a:t> </a:t>
            </a:r>
            <a:r>
              <a:rPr baseline="0" cap="small"/>
              <a:t>and to love Him with all the heart and with all the understanding and with all the strength</a:t>
            </a:r>
            <a:r>
              <a:rPr baseline="0"/>
              <a:t>, </a:t>
            </a:r>
            <a:r>
              <a:rPr baseline="0" cap="small"/>
              <a:t>and to love one’s neighbor as himself</a:t>
            </a:r>
            <a:r>
              <a:rPr baseline="0"/>
              <a:t>, is much more than all burnt offerings and sacrifices.” </a:t>
            </a:r>
            <a:r>
              <a:t>34</a:t>
            </a:r>
            <a:r>
              <a:rPr baseline="0"/>
              <a:t> When Jesus saw that he had answered intelligently, He said to him, “You are not far from the kingdom of God.” After that, no one would venture to ask Him any more questions. </a:t>
            </a:r>
            <a:endParaRPr baseline="0"/>
          </a:p>
          <a:p>
            <a:pPr>
              <a:defRPr sz="1500"/>
            </a:pPr>
            <a:r>
              <a:t>Mark 12:31–34 (NASB95)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a:p>
        </p:txBody>
      </p:sp>
      <p:sp>
        <p:nvSpPr>
          <p:cNvPr id="89" name="Shape 89"/>
          <p:cNvSpPr/>
          <p:nvPr>
            <p:ph type="body" sz="quarter" idx="1"/>
          </p:nvPr>
        </p:nvSpPr>
        <p:spPr>
          <a:prstGeom prst="rect">
            <a:avLst/>
          </a:prstGeom>
        </p:spPr>
        <p:txBody>
          <a:bodyPr/>
          <a:lstStyle/>
          <a:p>
            <a:pPr>
              <a:defRPr sz="1400"/>
            </a:pPr>
            <a:r>
              <a:t>Many misuse this passage claiming heart of love is more important than, or overrules, obedience</a:t>
            </a:r>
          </a:p>
          <a:p>
            <a:pPr lvl="1" indent="457200">
              <a:defRPr sz="1400"/>
            </a:pPr>
            <a:r>
              <a:t>Jesus joined love with obedience (</a:t>
            </a:r>
            <a:r>
              <a:rPr b="1" i="1"/>
              <a:t>Jn. 14:15, 23-24</a:t>
            </a:r>
            <a:r>
              <a:t>)</a:t>
            </a:r>
          </a:p>
          <a:p>
            <a:pPr lvl="1" indent="457200">
              <a:defRPr sz="1400"/>
            </a:pPr>
            <a:r>
              <a:t>15 “If you love Me, you will keep My commandments. </a:t>
            </a:r>
          </a:p>
          <a:p>
            <a:pPr lvl="1" indent="457200">
              <a:defRPr sz="1400"/>
            </a:pPr>
            <a:r>
              <a:t>23 Jesus answered and said to him, “If anyone loves Me, he will keep My word; and My Father will love him, and We will come to him and make Our abode with him. 24 “He who does not love Me does not keep My words; and the word which you hear is not Mine, but the Father’s who sent Me. </a:t>
            </a:r>
          </a:p>
          <a:p>
            <a:pPr lvl="1" indent="457200">
              <a:defRPr sz="1400"/>
            </a:pPr>
            <a:r>
              <a:t>John 14:15; 23-24 (NASB95)</a:t>
            </a:r>
          </a:p>
          <a:p>
            <a:pPr>
              <a:defRPr sz="1400"/>
            </a:pPr>
            <a:r>
              <a:t>What does “first” mean in the context?</a:t>
            </a:r>
          </a:p>
          <a:p>
            <a:pPr>
              <a:defRPr sz="1400"/>
            </a:pPr>
            <a:r>
              <a:t>Statement is quotation of </a:t>
            </a:r>
            <a:r>
              <a:rPr b="1"/>
              <a:t>Deut. 6:1-6</a:t>
            </a:r>
            <a:endParaRPr b="1"/>
          </a:p>
          <a:p>
            <a:pPr lvl="1" indent="457200">
              <a:defRPr sz="1400"/>
            </a:pPr>
            <a:r>
              <a:t>1 “Now this is the commandment, the statutes and the judgments which the Lord your God has commanded me to teach you, that you might do them in the land where you are going over to possess it, 2 so that you and your son and your grandson might fear the Lord your God, to keep all His statutes and His commandments which I command you, all the days of your life, and that your days may be prolonged. 3 “O Israel, you should listen and be careful to do it, that it may be well with you and that you may multiply greatly, just as the Lord, the God of your fathers, has promised you, in a land flowing with milk and honey. 4 “Hear, O Israel! The Lord is our God, the Lord is one! 5 “You shall love the Lord your God with all your heart and with all your soul and with all your might. 6 “These words, which I am commanding you today, shall be on your heart.</a:t>
            </a:r>
          </a:p>
          <a:p>
            <a:pPr lvl="1" indent="457200">
              <a:defRPr sz="1400"/>
            </a:pPr>
            <a:r>
              <a:t>Deuteronomy 6:1–6 (NASB95)</a:t>
            </a:r>
            <a:endParaRPr b="1"/>
          </a:p>
          <a:p>
            <a:pPr lvl="1" indent="457200">
              <a:defRPr sz="1400"/>
            </a:pPr>
            <a:r>
              <a:t>Passage shows absolute necessity of obedience</a:t>
            </a:r>
          </a:p>
          <a:p>
            <a:pPr lvl="1" indent="457200">
              <a:defRPr sz="1400"/>
            </a:pPr>
            <a:r>
              <a:t>Immediately preceded by seeing uniqueness of God</a:t>
            </a:r>
          </a:p>
          <a:p>
            <a:pPr lvl="1" indent="457200">
              <a:defRPr sz="1400"/>
            </a:pPr>
            <a:r>
              <a:t>Israel needed foundation of love to fully obey</a:t>
            </a:r>
          </a:p>
          <a:p>
            <a:pPr>
              <a:defRPr sz="1400"/>
            </a:pPr>
            <a:r>
              <a:t>We too must have foundation of loving God first</a:t>
            </a:r>
          </a:p>
          <a:p>
            <a:pPr>
              <a:defRPr sz="1400"/>
            </a:pPr>
            <a:r>
              <a:t>God must have the pre-eminent place in our life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a:p>
        </p:txBody>
      </p:sp>
      <p:sp>
        <p:nvSpPr>
          <p:cNvPr id="94" name="Shape 94"/>
          <p:cNvSpPr/>
          <p:nvPr>
            <p:ph type="body" sz="quarter" idx="1"/>
          </p:nvPr>
        </p:nvSpPr>
        <p:spPr>
          <a:prstGeom prst="rect">
            <a:avLst/>
          </a:prstGeom>
        </p:spPr>
        <p:txBody>
          <a:bodyPr/>
          <a:lstStyle/>
          <a:p>
            <a:pPr>
              <a:defRPr b="1" sz="1400"/>
            </a:pPr>
            <a:r>
              <a:t>Psa. 119:1-2  Having whole heart focused on God is start</a:t>
            </a:r>
          </a:p>
          <a:p>
            <a:pPr>
              <a:defRPr sz="1400"/>
            </a:pPr>
            <a:r>
              <a:t>1 How blessed are those whose way is blameless, Who walk in the law of the Lord. 2 How blessed are those who observe His testimonies, Who seek Him with all their heart.</a:t>
            </a:r>
          </a:p>
          <a:p>
            <a:pPr>
              <a:defRPr sz="1400"/>
            </a:pPr>
            <a:r>
              <a:t>Psalm 119:1–2 (NASB95)</a:t>
            </a:r>
          </a:p>
          <a:p>
            <a:pPr>
              <a:defRPr sz="1400"/>
            </a:pPr>
          </a:p>
          <a:p>
            <a:pPr>
              <a:defRPr b="1" sz="1400"/>
            </a:pPr>
            <a:r>
              <a:t>Psa. 31:14  Demands trust in God leading to commitment</a:t>
            </a:r>
          </a:p>
          <a:p>
            <a:pPr>
              <a:defRPr sz="1400"/>
            </a:pPr>
            <a:r>
              <a:t>14 But as for me, I trust in You, O Lord, I say, “You are my God.”</a:t>
            </a:r>
          </a:p>
          <a:p>
            <a:pPr>
              <a:defRPr sz="1400"/>
            </a:pPr>
            <a:r>
              <a:t>Psalm 31:14 (NASB95)</a:t>
            </a:r>
          </a:p>
          <a:p>
            <a:pPr>
              <a:defRPr sz="1400"/>
            </a:pPr>
          </a:p>
          <a:p>
            <a:pPr>
              <a:defRPr b="1" sz="1400"/>
            </a:pPr>
            <a:r>
              <a:t>Psa. 63:1  Must “thirst” &amp; “long” for God at our foundation</a:t>
            </a:r>
          </a:p>
          <a:p>
            <a:pPr>
              <a:defRPr sz="1400"/>
            </a:pPr>
            <a:r>
              <a:t>1 O God, You are my God; I shall seek You earnestly; My soul thirsts for You, my flesh yearns for You, In a dry and weary land where there is no water.</a:t>
            </a:r>
          </a:p>
          <a:p>
            <a:pPr>
              <a:defRPr sz="1400"/>
            </a:pPr>
            <a:r>
              <a:t>Psalm 63:1 (NASB95)</a:t>
            </a:r>
          </a:p>
          <a:p>
            <a:pPr>
              <a:defRPr sz="1400"/>
            </a:pPr>
          </a:p>
          <a:p>
            <a:pPr>
              <a:defRPr b="1" sz="1400"/>
            </a:pPr>
            <a:r>
              <a:t>Prov. 3:5; 23:26  Trust with whole heart &amp; give heart to God</a:t>
            </a:r>
          </a:p>
          <a:p>
            <a:pPr>
              <a:defRPr sz="1400"/>
            </a:pPr>
            <a:r>
              <a:t>5 Trust in the Lord with all your heart And do not lean on your own understanding.</a:t>
            </a:r>
          </a:p>
          <a:p>
            <a:pPr>
              <a:defRPr sz="1400"/>
            </a:pPr>
            <a:r>
              <a:t>Proverbs 3:5 (NASB95)</a:t>
            </a:r>
          </a:p>
          <a:p>
            <a:pPr>
              <a:defRPr sz="1400"/>
            </a:pPr>
            <a:r>
              <a:t>26 Give me your heart, my son, And let your eyes delight in my ways.</a:t>
            </a:r>
          </a:p>
          <a:p>
            <a:pPr>
              <a:defRPr sz="1400"/>
            </a:pPr>
            <a:r>
              <a:t>Proverbs 23:26 (NASB95)</a:t>
            </a:r>
          </a:p>
          <a:p>
            <a:pPr>
              <a:defRPr sz="1400"/>
            </a:pPr>
          </a:p>
          <a:p>
            <a:pPr>
              <a:defRPr b="1" sz="1400"/>
            </a:pPr>
            <a:r>
              <a:t>Jer. 29:13  Only find God when “all of your heart” is given</a:t>
            </a:r>
          </a:p>
          <a:p>
            <a:pPr>
              <a:defRPr sz="1400"/>
            </a:pPr>
            <a:r>
              <a:t>13 ‘You will seek Me and find Me when you search for Me with all your heart.</a:t>
            </a:r>
          </a:p>
          <a:p>
            <a:pPr>
              <a:defRPr sz="1400"/>
            </a:pPr>
            <a:r>
              <a:t>Jeremiah 29:13 (NASB95)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defRPr b="1" sz="1400"/>
            </a:pPr>
            <a:r>
              <a:t>Matt. 6:24, 33  Time-sharing with Lord does not work</a:t>
            </a:r>
          </a:p>
          <a:p>
            <a:pPr>
              <a:defRPr sz="1400"/>
            </a:pPr>
            <a:r>
              <a:t>24 “No one can serve two masters; for either he will hate the one and love the other, or he will be devoted to one and despise the other. You cannot serve God and wealth…. 33 “But seek first His kingdom and His righteousness, and all these things will be added to you.</a:t>
            </a:r>
          </a:p>
          <a:p>
            <a:pPr>
              <a:defRPr sz="1400"/>
            </a:pPr>
            <a:r>
              <a:t>Matthew 6:24;33 (NASB95)</a:t>
            </a:r>
          </a:p>
          <a:p>
            <a:pPr>
              <a:defRPr sz="1400"/>
            </a:pPr>
          </a:p>
          <a:p>
            <a:pPr>
              <a:defRPr b="1" sz="1400"/>
            </a:pPr>
            <a:r>
              <a:t>Isa. 65:12  Condemned if choose what is not God’s delight </a:t>
            </a:r>
          </a:p>
          <a:p>
            <a:pPr>
              <a:defRPr sz="1400"/>
            </a:pPr>
            <a:r>
              <a:t>12 I will destine you for the sword, And all of you will bow down to the slaughter. Because I called, but you did not answer; I spoke, but you did not hear. And you did evil in My sight And chose that in which I did not delight.”</a:t>
            </a:r>
          </a:p>
          <a:p>
            <a:pPr>
              <a:defRPr sz="1400"/>
            </a:pPr>
            <a:r>
              <a:t>Isaiah 65:12 (NASB95)</a:t>
            </a:r>
          </a:p>
          <a:p>
            <a:pPr>
              <a:defRPr sz="1400"/>
            </a:pPr>
          </a:p>
          <a:p>
            <a:pPr>
              <a:defRPr b="1" sz="1400"/>
            </a:pPr>
            <a:r>
              <a:t>Josh. 24:15  Choice is ours to make for self &amp; family</a:t>
            </a:r>
          </a:p>
          <a:p>
            <a:pPr>
              <a:defRPr sz="1400"/>
            </a:pPr>
            <a:r>
              <a:t>15 “If it is disagreeable in your sight to serve the Lord, choose for yourselves today whom you will serve: whether the gods which your fathers served which were beyond the River, or the gods of the Amorites in whose land you are living; but as for me and my house, we will serve the Lord.”</a:t>
            </a:r>
          </a:p>
          <a:p>
            <a:pPr>
              <a:defRPr sz="1400"/>
            </a:pPr>
            <a:r>
              <a:t>Joshua 24:15 (NASB95)</a:t>
            </a:r>
          </a:p>
          <a:p>
            <a:pPr>
              <a:defRPr sz="1400"/>
            </a:pPr>
          </a:p>
          <a:p>
            <a:pPr>
              <a:defRPr b="1" sz="1400"/>
            </a:pPr>
            <a:r>
              <a:t>Psa. 119:30  Choices must be made on basis of truth</a:t>
            </a:r>
          </a:p>
          <a:p>
            <a:pPr>
              <a:defRPr sz="1400"/>
            </a:pPr>
            <a:r>
              <a:t>30 I have chosen the faithful way; I have placed Your ordinances before me.</a:t>
            </a:r>
          </a:p>
          <a:p>
            <a:pPr>
              <a:defRPr sz="1400"/>
            </a:pPr>
            <a:r>
              <a:t>Psalm 119:30 (NASB95)</a:t>
            </a:r>
          </a:p>
          <a:p>
            <a:pPr>
              <a:defRPr sz="1400"/>
            </a:pPr>
          </a:p>
          <a:p>
            <a:pPr>
              <a:defRPr b="1" sz="1400"/>
            </a:pPr>
            <a:r>
              <a:t>Heb. 11:24-26  Moses made choice based on value of right</a:t>
            </a:r>
          </a:p>
          <a:p>
            <a:pPr>
              <a:defRPr sz="1400"/>
            </a:pPr>
            <a:r>
              <a:t>24 By faith Moses, when he had grown up, refused to be called the son of Pharaoh’s daughter, 25 choosing rather to endure ill-treatment with the people of God than to enjoy the passing pleasures of sin, 26 considering the reproach of Christ greater riches than the treasures of Egypt; for he was looking to the reward.</a:t>
            </a:r>
          </a:p>
          <a:p>
            <a:pPr>
              <a:defRPr sz="1400"/>
            </a:pPr>
            <a:r>
              <a:t>Hebrews 11:24–26 (NASB95)</a:t>
            </a:r>
          </a:p>
          <a:p>
            <a:pPr>
              <a:defRPr sz="14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a:defRPr b="1" sz="1400"/>
            </a:pPr>
            <a:r>
              <a:t>Col. 4:6  “Let your speech be always with grace, seasoned…”</a:t>
            </a:r>
          </a:p>
          <a:p>
            <a:pPr>
              <a:defRPr sz="1400"/>
            </a:pPr>
            <a:r>
              <a:t>6 Let your speech always be with grace, as though seasoned with salt, so that you will know how you should respond to each person.</a:t>
            </a:r>
          </a:p>
          <a:p>
            <a:pPr>
              <a:defRPr sz="1400"/>
            </a:pPr>
            <a:r>
              <a:t>Colossians 4:6 (NASB95)</a:t>
            </a:r>
          </a:p>
          <a:p>
            <a:pPr>
              <a:defRPr sz="1400"/>
            </a:pPr>
          </a:p>
          <a:p>
            <a:pPr>
              <a:defRPr b="1" sz="1400"/>
            </a:pPr>
            <a:r>
              <a:t>Deut. 6:7  Our daily speech is heard by of children &amp; has effect</a:t>
            </a:r>
          </a:p>
          <a:p>
            <a:pPr>
              <a:defRPr sz="1400"/>
            </a:pPr>
            <a:r>
              <a:t>7 “You shall teach them diligently to your sons and shall talk of them when you sit in your house and when you walk by the way and when you lie down and when you rise up.</a:t>
            </a:r>
          </a:p>
          <a:p>
            <a:pPr>
              <a:defRPr sz="1400"/>
            </a:pPr>
            <a:r>
              <a:t>Deuteronomy 6:7 (NASB95)</a:t>
            </a:r>
          </a:p>
          <a:p>
            <a:pPr>
              <a:defRPr sz="1400"/>
            </a:pPr>
          </a:p>
          <a:p>
            <a:pPr>
              <a:defRPr b="1" sz="1400"/>
            </a:pPr>
            <a:r>
              <a:t>Eph. 4:29  “Let no corrupt speech proceed out of your mouth”</a:t>
            </a:r>
          </a:p>
          <a:p>
            <a:pPr>
              <a:defRPr sz="1400"/>
            </a:pPr>
            <a:r>
              <a:t>29 Let no unwholesome word proceed from your mouth, but only such a word as is good for edification according to the need of the moment, so that it will give grace to those who hear.</a:t>
            </a:r>
          </a:p>
          <a:p>
            <a:pPr>
              <a:defRPr sz="1400"/>
            </a:pPr>
            <a:r>
              <a:t>Ephesians 4:29 (NASB95)</a:t>
            </a:r>
          </a:p>
          <a:p>
            <a:pPr>
              <a:defRPr sz="1400"/>
            </a:pPr>
          </a:p>
          <a:p>
            <a:pPr>
              <a:defRPr b="1" sz="1400"/>
            </a:pPr>
            <a:r>
              <a:t>Lk. 24:32  “Did not our heart burn within us while He talked…”</a:t>
            </a:r>
          </a:p>
          <a:p>
            <a:pPr>
              <a:defRPr sz="1400"/>
            </a:pPr>
            <a:r>
              <a:t>32 They said to one another, “Were not our hearts burning within us while He was speaking to us on the road, while He was explaining the Scriptures to us?”</a:t>
            </a:r>
          </a:p>
          <a:p>
            <a:pPr>
              <a:defRPr sz="1400"/>
            </a:pPr>
            <a:r>
              <a:t>Luke 24:32 (NASB95)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p>
            <a:pPr>
              <a:defRPr b="1" sz="1400"/>
            </a:pPr>
            <a:r>
              <a:t>1 Thess. 5:23  Complete sanctification: spirit, soul &amp; body</a:t>
            </a:r>
          </a:p>
          <a:p>
            <a:pPr>
              <a:defRPr sz="1400"/>
            </a:pPr>
            <a:r>
              <a:t>23 Now may the God of peace Himself sanctify you entirely; and may your spirit and soul and body be preserved complete, without blame at the coming of our Lord Jesus Christ.</a:t>
            </a:r>
          </a:p>
          <a:p>
            <a:pPr>
              <a:defRPr sz="1400"/>
            </a:pPr>
            <a:r>
              <a:t>1 Thessalonians 5:23 (NASB95)</a:t>
            </a:r>
          </a:p>
          <a:p>
            <a:pPr>
              <a:defRPr sz="1400"/>
            </a:pPr>
          </a:p>
          <a:p>
            <a:pPr>
              <a:defRPr b="1" sz="1400"/>
            </a:pPr>
            <a:r>
              <a:t>Rom. 12:1-2  “Living sacrifice, holy, acceptable to God…”</a:t>
            </a:r>
          </a:p>
          <a:p>
            <a:pPr>
              <a:defRPr sz="1400"/>
            </a:pPr>
            <a:r>
              <a:t>1 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a:t>
            </a:r>
          </a:p>
          <a:p>
            <a:pPr>
              <a:defRPr sz="1400"/>
            </a:pPr>
            <a:r>
              <a:t>Romans 12:1–2 (NASB95)</a:t>
            </a:r>
          </a:p>
          <a:p>
            <a:pPr>
              <a:defRPr sz="1400"/>
            </a:pPr>
          </a:p>
          <a:p>
            <a:pPr>
              <a:defRPr b="1" sz="1400"/>
            </a:pPr>
            <a:r>
              <a:t>2 Tim. 2:20-22  Must cleanse from evil &amp; pursue the good</a:t>
            </a:r>
          </a:p>
          <a:p>
            <a:pPr>
              <a:defRPr sz="1400"/>
            </a:pPr>
            <a:r>
              <a:t>20 Now in a large house there are not only gold and silver vessels, but also vessels of wood and of earthenware, and some to honor and some to dishonor. 21 Therefore, if anyone cleanses himself from these things, he will be a vessel for honor, sanctified, useful to the Master, prepared for every good work. 22 Now flee from youthful lusts and pursue righteousness, faith, love and peace, with those who call on the Lord from a pure heart.</a:t>
            </a:r>
          </a:p>
          <a:p>
            <a:pPr>
              <a:defRPr sz="1400"/>
            </a:pPr>
            <a:r>
              <a:t>2 Timothy 2:20–22 (NASB95)</a:t>
            </a:r>
          </a:p>
          <a:p>
            <a:pPr>
              <a:defRPr sz="1400"/>
            </a:pPr>
          </a:p>
          <a:p>
            <a:pPr>
              <a:defRPr b="1" sz="1400"/>
            </a:pPr>
            <a:r>
              <a:t>Rom. 8:13  “By the Spirit put to death the deeds of the body”</a:t>
            </a:r>
          </a:p>
          <a:p>
            <a:pPr>
              <a:defRPr sz="1400"/>
            </a:pPr>
            <a:r>
              <a:t>13 for if you are living according to the flesh, you must die; but if by the Spirit you are putting to death the deeds of the body, you will live.</a:t>
            </a:r>
          </a:p>
          <a:p>
            <a:pPr>
              <a:defRPr sz="1400"/>
            </a:pPr>
            <a:r>
              <a:t>Romans 8:13 (NASB95)</a:t>
            </a:r>
          </a:p>
          <a:p>
            <a:pPr>
              <a:defRPr sz="1400"/>
            </a:pPr>
          </a:p>
          <a:p>
            <a:pPr>
              <a:defRPr sz="14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a:p>
        </p:txBody>
      </p:sp>
      <p:sp>
        <p:nvSpPr>
          <p:cNvPr id="114" name="Shape 114"/>
          <p:cNvSpPr/>
          <p:nvPr>
            <p:ph type="body" sz="quarter" idx="1"/>
          </p:nvPr>
        </p:nvSpPr>
        <p:spPr>
          <a:prstGeom prst="rect">
            <a:avLst/>
          </a:prstGeom>
        </p:spPr>
        <p:txBody>
          <a:bodyPr/>
          <a:lstStyle/>
          <a:p>
            <a:pPr>
              <a:defRPr b="1" sz="1400"/>
            </a:pPr>
            <a:r>
              <a:t>Heb. 5:12 - 6:1-3  Lack of spiritual growth prevents full service</a:t>
            </a:r>
          </a:p>
          <a:p>
            <a:pPr>
              <a:defRPr sz="1400"/>
            </a:pPr>
            <a:r>
              <a:t>12 For though by this time you ought to be teachers, you have need again for someone to teach you the elementary principles of the oracles of God, and you have come to need milk and not solid food. 13 For everyone who partakes only of milk is not accustomed to the word of righteousness, for he is an infant. 14 But solid food is for the mature, who because of practice have their senses trained to discern good and evil. 1 Therefore leaving the elementary teaching about the Christ, let us press on to maturity, not laying again a foundation of repentance from dead works and of faith toward God, 2 of instruction about washings and laying on of hands, and the resurrection of the dead and eternal judgment. 3 And this we will do, if God permits.</a:t>
            </a:r>
          </a:p>
          <a:p>
            <a:pPr>
              <a:defRPr sz="1400"/>
            </a:pPr>
            <a:r>
              <a:t>Hebrews 5:12 – 6:3 (NASB95)</a:t>
            </a:r>
          </a:p>
          <a:p>
            <a:pPr>
              <a:defRPr sz="1400"/>
            </a:pPr>
          </a:p>
          <a:p>
            <a:pPr>
              <a:defRPr b="1" sz="1400"/>
            </a:pPr>
            <a:r>
              <a:t>2 Pet. 1:5-8  Characteristics must be present &amp; abound in us</a:t>
            </a:r>
          </a:p>
          <a:p>
            <a:pPr>
              <a:defRPr sz="1400"/>
            </a:pPr>
            <a:r>
              <a:t>5 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 8 For if these qualities are yours and are increasing, they render you neither useless nor unfruitful in the true knowledge of our Lord Jesus Christ.</a:t>
            </a:r>
          </a:p>
          <a:p>
            <a:pPr>
              <a:defRPr sz="1400"/>
            </a:pPr>
            <a:r>
              <a:t>2 Peter 1:5–8 (NASB95)</a:t>
            </a:r>
          </a:p>
          <a:p>
            <a:pPr>
              <a:defRPr sz="1400"/>
            </a:pPr>
          </a:p>
          <a:p>
            <a:pPr>
              <a:defRPr b="1" sz="1400"/>
            </a:pPr>
            <a:r>
              <a:t>2 Pet. 3:17-18  Beware of fall by growing in grace &amp; knowledge</a:t>
            </a:r>
          </a:p>
          <a:p>
            <a:pPr>
              <a:defRPr sz="1400"/>
            </a:pPr>
            <a:r>
              <a:t>17 You therefore, beloved, knowing this beforehand, be on your guard so that you are not carried away by the error of unprincipled men and fall from your own steadfastness, 18 but grow in the grace and knowledge of our Lord and Savior Jesus Christ. To Him be the glory, both now and to the day of eternity. Amen.</a:t>
            </a:r>
          </a:p>
          <a:p>
            <a:pPr>
              <a:defRPr sz="1400"/>
            </a:pPr>
            <a:r>
              <a:t>2 Peter 3:17–18 (NASB95)</a:t>
            </a:r>
          </a:p>
          <a:p>
            <a:pPr>
              <a:defRPr sz="1400"/>
            </a:pPr>
          </a:p>
          <a:p>
            <a:pPr>
              <a:defRPr b="1" sz="1400"/>
            </a:pPr>
            <a:r>
              <a:t>Eph. 4:13-16  Fully growth of all is necessary in local church</a:t>
            </a:r>
          </a:p>
          <a:p>
            <a:pPr>
              <a:defRPr sz="1400"/>
            </a:pPr>
            <a:r>
              <a:t>13 until we all attain to the unity of the faith, and of the knowledge of the Son of God, to a mature man, to the measure of the stature which belongs to the fullness of Christ. 14 As a result, we are no longer to be children, tossed here and there by waves and carried about by every wind of doctrine, by the trickery of men, by craftiness in deceitful scheming; 15 but speaking the truth in love, we are to grow up in all aspects into Him who is the head, even Christ, 16 from whom the whole body, being fitted and held together by what every joint supplies, according to the proper working of each individual part, causes the growth of the body for the building up of itself in love.</a:t>
            </a:r>
          </a:p>
          <a:p>
            <a:pPr>
              <a:defRPr sz="1400"/>
            </a:pPr>
            <a:r>
              <a:t>Ephesians 4:13–16 (NASB95)</a:t>
            </a:r>
          </a:p>
          <a:p>
            <a:pPr>
              <a:defRPr sz="1400"/>
            </a:pPr>
          </a:p>
          <a:p>
            <a:pPr>
              <a:defRPr sz="1400"/>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body" sz="quarter" idx="1"/>
          </p:nvPr>
        </p:nvSpPr>
        <p:spPr>
          <a:xfrm>
            <a:off x="4938791" y="5754351"/>
            <a:ext cx="3152862" cy="288195"/>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xfrm>
            <a:off x="4829976" y="586935"/>
            <a:ext cx="3319406" cy="4993760"/>
          </a:xfrm>
          <a:prstGeom prst="rect">
            <a:avLst/>
          </a:prstGeom>
        </p:spPr>
        <p:txBody>
          <a:bodyPr/>
          <a:lstStyle/>
          <a:p>
            <a:pPr/>
            <a:r>
              <a:t>Title Text</a:t>
            </a:r>
          </a:p>
        </p:txBody>
      </p:sp>
      <p:sp>
        <p:nvSpPr>
          <p:cNvPr id="27" name="Shape 27"/>
          <p:cNvSpPr/>
          <p:nvPr>
            <p:ph type="body" sz="quarter" idx="1"/>
          </p:nvPr>
        </p:nvSpPr>
        <p:spPr>
          <a:xfrm>
            <a:off x="4938791" y="5754351"/>
            <a:ext cx="3152862" cy="288195"/>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body" idx="1"/>
          </p:nvPr>
        </p:nvSpPr>
        <p:spPr>
          <a:xfrm>
            <a:off x="2732496" y="390786"/>
            <a:ext cx="6139527" cy="624073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2732496" y="390786"/>
            <a:ext cx="6139527" cy="624073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hape 51"/>
          <p:cNvSpPr/>
          <p:nvPr>
            <p:ph type="body" idx="1"/>
          </p:nvPr>
        </p:nvSpPr>
        <p:spPr>
          <a:xfrm>
            <a:off x="2732496" y="390786"/>
            <a:ext cx="6139527" cy="624073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Shape 52"/>
          <p:cNvSpPr/>
          <p:nvPr>
            <p:ph type="title"/>
          </p:nvPr>
        </p:nvSpPr>
        <p:spPr>
          <a:xfrm>
            <a:off x="178283" y="407686"/>
            <a:ext cx="2342541" cy="3334389"/>
          </a:xfrm>
          <a:prstGeom prst="rect">
            <a:avLst/>
          </a:prstGeom>
        </p:spPr>
        <p:txBody>
          <a:bodyPr/>
          <a:lstStyle>
            <a:lvl1pPr>
              <a:defRPr sz="1600"/>
            </a:lvl1p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Shape 60"/>
          <p:cNvSpPr/>
          <p:nvPr>
            <p:ph type="body" idx="1"/>
          </p:nvPr>
        </p:nvSpPr>
        <p:spPr>
          <a:xfrm>
            <a:off x="526736" y="561829"/>
            <a:ext cx="8160065" cy="4486814"/>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Shape 61"/>
          <p:cNvSpPr/>
          <p:nvPr>
            <p:ph type="body" sz="quarter" idx="13"/>
          </p:nvPr>
        </p:nvSpPr>
        <p:spPr>
          <a:xfrm>
            <a:off x="527050" y="5361518"/>
            <a:ext cx="8159750" cy="990254"/>
          </a:xfrm>
          <a:prstGeom prst="rect">
            <a:avLst/>
          </a:prstGeom>
        </p:spPr>
        <p:txBody>
          <a:bodyPr/>
          <a:lstStyle/>
          <a:p>
            <a:pPr>
              <a:spcBef>
                <a:spcPts val="300"/>
              </a:spcBef>
              <a:defRPr sz="1400"/>
            </a:pP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Shape 69"/>
          <p:cNvSpPr/>
          <p:nvPr>
            <p:ph type="body" idx="1"/>
          </p:nvPr>
        </p:nvSpPr>
        <p:spPr>
          <a:xfrm>
            <a:off x="526736" y="561828"/>
            <a:ext cx="8160065" cy="5805549"/>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224821"/>
            <a:ext cx="8229600" cy="124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467453"/>
            <a:ext cx="8229600" cy="479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solidFill>
          <a:uFillTx/>
          <a:latin typeface="Georgia"/>
          <a:ea typeface="Georgia"/>
          <a:cs typeface="Georgia"/>
          <a:sym typeface="Georgia"/>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solidFill>
          <a:uFillTx/>
          <a:latin typeface="Georgia"/>
          <a:ea typeface="Georgia"/>
          <a:cs typeface="Georgia"/>
          <a:sym typeface="Georgia"/>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solidFill>
          <a:uFillTx/>
          <a:latin typeface="Georgia"/>
          <a:ea typeface="Georgia"/>
          <a:cs typeface="Georgia"/>
          <a:sym typeface="Georgia"/>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solidFill>
          <a:uFillTx/>
          <a:latin typeface="Georgia"/>
          <a:ea typeface="Georgia"/>
          <a:cs typeface="Georgia"/>
          <a:sym typeface="Georgia"/>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solidFill>
          <a:uFillTx/>
          <a:latin typeface="Georgia"/>
          <a:ea typeface="Georgia"/>
          <a:cs typeface="Georgia"/>
          <a:sym typeface="Georgia"/>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solidFill>
          <a:uFillTx/>
          <a:latin typeface="Georgia"/>
          <a:ea typeface="Georgia"/>
          <a:cs typeface="Georgia"/>
          <a:sym typeface="Georgia"/>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solidFill>
          <a:uFillTx/>
          <a:latin typeface="Georgia"/>
          <a:ea typeface="Georgia"/>
          <a:cs typeface="Georgia"/>
          <a:sym typeface="Georgia"/>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solidFill>
          <a:uFillTx/>
          <a:latin typeface="Georgia"/>
          <a:ea typeface="Georgia"/>
          <a:cs typeface="Georgia"/>
          <a:sym typeface="Georgia"/>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solidFill>
          <a:uFillTx/>
          <a:latin typeface="Georgia"/>
          <a:ea typeface="Georgia"/>
          <a:cs typeface="Georgia"/>
          <a:sym typeface="Georgia"/>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body" sz="quarter" idx="1"/>
          </p:nvPr>
        </p:nvSpPr>
        <p:spPr>
          <a:prstGeom prst="rect">
            <a:avLst/>
          </a:prstGeom>
        </p:spPr>
        <p:txBody>
          <a:bodyPr/>
          <a:lstStyle>
            <a:lvl1pPr defTabSz="402336">
              <a:defRPr b="1" sz="1408">
                <a:solidFill>
                  <a:srgbClr val="CC3120"/>
                </a:solidFill>
                <a:latin typeface="Rockwell"/>
                <a:ea typeface="Rockwell"/>
                <a:cs typeface="Rockwell"/>
                <a:sym typeface="Rockwell"/>
              </a:defRPr>
            </a:lvl1pPr>
          </a:lstStyle>
          <a:p>
            <a:pPr/>
            <a:r>
              <a:t>Mark 12:28-30</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body" idx="1"/>
          </p:nvPr>
        </p:nvSpPr>
        <p:spPr>
          <a:xfrm>
            <a:off x="526736" y="561829"/>
            <a:ext cx="8160065" cy="4486814"/>
          </a:xfrm>
          <a:prstGeom prst="rect">
            <a:avLst/>
          </a:prstGeom>
        </p:spPr>
        <p:txBody>
          <a:bodyPr/>
          <a:lstStyle/>
          <a:p>
            <a:pPr defTabSz="896111">
              <a:lnSpc>
                <a:spcPct val="90000"/>
              </a:lnSpc>
              <a:defRPr sz="2940"/>
            </a:pPr>
          </a:p>
          <a:p>
            <a:pPr defTabSz="896111">
              <a:lnSpc>
                <a:spcPct val="90000"/>
              </a:lnSpc>
              <a:defRPr baseline="29959" sz="2940"/>
            </a:pPr>
            <a:r>
              <a:t>28</a:t>
            </a:r>
            <a:r>
              <a:rPr baseline="0"/>
              <a:t> One of the scribes came and heard them arguing, and recognizing that He had answered them well, asked Him, “What commandment is the foremost of all?” </a:t>
            </a:r>
            <a:r>
              <a:t>29</a:t>
            </a:r>
            <a:r>
              <a:rPr baseline="0"/>
              <a:t> Jesus answered, “The foremost is, ‘</a:t>
            </a:r>
            <a:r>
              <a:rPr baseline="0" cap="small"/>
              <a:t>Hear</a:t>
            </a:r>
            <a:r>
              <a:rPr baseline="0"/>
              <a:t>, O </a:t>
            </a:r>
            <a:r>
              <a:rPr baseline="0" cap="small"/>
              <a:t>Israel</a:t>
            </a:r>
            <a:r>
              <a:rPr baseline="0"/>
              <a:t>! </a:t>
            </a:r>
            <a:r>
              <a:rPr baseline="0" cap="small"/>
              <a:t>The Lord our God is one Lord</a:t>
            </a:r>
            <a:r>
              <a:rPr baseline="0"/>
              <a:t>; </a:t>
            </a:r>
            <a:r>
              <a:t>30</a:t>
            </a:r>
            <a:r>
              <a:rPr baseline="0"/>
              <a:t> </a:t>
            </a:r>
            <a:r>
              <a:rPr baseline="0" cap="small"/>
              <a:t>and you shall love the Lord your God with all your heart</a:t>
            </a:r>
            <a:r>
              <a:rPr baseline="0"/>
              <a:t>, </a:t>
            </a:r>
            <a:r>
              <a:rPr baseline="0" cap="small"/>
              <a:t>and with all your soul</a:t>
            </a:r>
            <a:r>
              <a:rPr baseline="0"/>
              <a:t>, </a:t>
            </a:r>
            <a:r>
              <a:rPr baseline="0" cap="small"/>
              <a:t>and with all your mind, and with all your strength</a:t>
            </a:r>
            <a:r>
              <a:rPr baseline="0"/>
              <a:t>.’ </a:t>
            </a:r>
            <a:endParaRPr baseline="0"/>
          </a:p>
        </p:txBody>
      </p:sp>
      <p:sp>
        <p:nvSpPr>
          <p:cNvPr id="82" name="Shape 82"/>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b="1" sz="1600"/>
            </a:lvl1pPr>
          </a:lstStyle>
          <a:p>
            <a:pPr/>
            <a:r>
              <a:t>Mark 12:28–30 (NASB95)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xfrm>
            <a:off x="0" y="586935"/>
            <a:ext cx="8149381" cy="1418655"/>
          </a:xfrm>
          <a:prstGeom prst="rect">
            <a:avLst/>
          </a:prstGeom>
        </p:spPr>
        <p:txBody>
          <a:bodyPr/>
          <a:lstStyle>
            <a:lvl1pPr algn="r">
              <a:defRPr>
                <a:latin typeface="Rockwell"/>
                <a:ea typeface="Rockwell"/>
                <a:cs typeface="Rockwell"/>
                <a:sym typeface="Rockwell"/>
              </a:defRPr>
            </a:lvl1pPr>
          </a:lstStyle>
          <a:p>
            <a:pPr/>
            <a:r>
              <a:t> First Commandment</a:t>
            </a:r>
          </a:p>
        </p:txBody>
      </p:sp>
      <p:sp>
        <p:nvSpPr>
          <p:cNvPr id="87" name="Shape 87"/>
          <p:cNvSpPr/>
          <p:nvPr>
            <p:ph type="body" sz="quarter" idx="1"/>
          </p:nvPr>
        </p:nvSpPr>
        <p:spPr>
          <a:prstGeom prst="rect">
            <a:avLst/>
          </a:prstGeom>
        </p:spPr>
        <p:txBody>
          <a:bodyPr/>
          <a:lstStyle/>
          <a:p>
            <a:pPr>
              <a:lnSpc>
                <a:spcPct val="80000"/>
              </a:lnSpc>
              <a:defRPr sz="1400"/>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4829976" y="586934"/>
            <a:ext cx="3319405" cy="4993761"/>
          </a:xfrm>
          <a:prstGeom prst="rect">
            <a:avLst/>
          </a:prstGeom>
        </p:spPr>
        <p:txBody>
          <a:bodyPr/>
          <a:lstStyle/>
          <a:p>
            <a:pPr/>
            <a:r>
              <a:t>The Devotion of Our Heart to God</a:t>
            </a:r>
          </a:p>
        </p:txBody>
      </p:sp>
      <p:sp>
        <p:nvSpPr>
          <p:cNvPr id="92" name="Shape 92"/>
          <p:cNvSpPr/>
          <p:nvPr>
            <p:ph type="body" sz="quarter" idx="1"/>
          </p:nvPr>
        </p:nvSpPr>
        <p:spPr>
          <a:prstGeom prst="rect">
            <a:avLst/>
          </a:prstGeom>
        </p:spPr>
        <p:txBody>
          <a:bodyPr/>
          <a:lstStyle/>
          <a:p>
            <a:pPr>
              <a:lnSpc>
                <a:spcPct val="80000"/>
              </a:lnSpc>
              <a:defRPr sz="1400"/>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a:off x="4829976" y="586934"/>
            <a:ext cx="3319405" cy="4993761"/>
          </a:xfrm>
          <a:prstGeom prst="rect">
            <a:avLst/>
          </a:prstGeom>
        </p:spPr>
        <p:txBody>
          <a:bodyPr/>
          <a:lstStyle/>
          <a:p>
            <a:pPr/>
            <a:r>
              <a:t>The Choices We Make about Our Lives</a:t>
            </a:r>
          </a:p>
        </p:txBody>
      </p:sp>
      <p:sp>
        <p:nvSpPr>
          <p:cNvPr id="97" name="Shape 97"/>
          <p:cNvSpPr/>
          <p:nvPr>
            <p:ph type="body" sz="quarter" idx="1"/>
          </p:nvPr>
        </p:nvSpPr>
        <p:spPr>
          <a:prstGeom prst="rect">
            <a:avLst/>
          </a:prstGeom>
        </p:spPr>
        <p:txBody>
          <a:bodyPr/>
          <a:lstStyle/>
          <a:p>
            <a:pPr>
              <a:lnSpc>
                <a:spcPct val="80000"/>
              </a:lnSpc>
              <a:defRPr sz="1400"/>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xfrm>
            <a:off x="4829976" y="586934"/>
            <a:ext cx="3319405" cy="4993761"/>
          </a:xfrm>
          <a:prstGeom prst="rect">
            <a:avLst/>
          </a:prstGeom>
        </p:spPr>
        <p:txBody>
          <a:bodyPr/>
          <a:lstStyle/>
          <a:p>
            <a:pPr/>
            <a:r>
              <a:t>The Speech We Use</a:t>
            </a:r>
          </a:p>
        </p:txBody>
      </p:sp>
      <p:sp>
        <p:nvSpPr>
          <p:cNvPr id="102" name="Shape 102"/>
          <p:cNvSpPr/>
          <p:nvPr>
            <p:ph type="body" sz="quarter" idx="1"/>
          </p:nvPr>
        </p:nvSpPr>
        <p:spPr>
          <a:prstGeom prst="rect">
            <a:avLst/>
          </a:prstGeom>
        </p:spPr>
        <p:txBody>
          <a:bodyPr/>
          <a:lstStyle/>
          <a:p>
            <a:pPr>
              <a:lnSpc>
                <a:spcPct val="80000"/>
              </a:lnSpc>
              <a:defRPr sz="1400"/>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xfrm>
            <a:off x="4829976" y="586934"/>
            <a:ext cx="3319405" cy="4993761"/>
          </a:xfrm>
          <a:prstGeom prst="rect">
            <a:avLst/>
          </a:prstGeom>
        </p:spPr>
        <p:txBody>
          <a:bodyPr/>
          <a:lstStyle/>
          <a:p>
            <a:pPr/>
            <a:r>
              <a:t>the Battle against the Devil &amp; Sin</a:t>
            </a:r>
          </a:p>
        </p:txBody>
      </p:sp>
      <p:sp>
        <p:nvSpPr>
          <p:cNvPr id="107" name="Shape 107"/>
          <p:cNvSpPr/>
          <p:nvPr>
            <p:ph type="body" sz="quarter" idx="1"/>
          </p:nvPr>
        </p:nvSpPr>
        <p:spPr>
          <a:prstGeom prst="rect">
            <a:avLst/>
          </a:prstGeom>
        </p:spPr>
        <p:txBody>
          <a:bodyPr/>
          <a:lstStyle/>
          <a:p>
            <a:pPr>
              <a:lnSpc>
                <a:spcPct val="80000"/>
              </a:lnSpc>
              <a:defRPr sz="1400"/>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4829976" y="586934"/>
            <a:ext cx="3319405" cy="4993761"/>
          </a:xfrm>
          <a:prstGeom prst="rect">
            <a:avLst/>
          </a:prstGeom>
        </p:spPr>
        <p:txBody>
          <a:bodyPr/>
          <a:lstStyle/>
          <a:p>
            <a:pPr/>
            <a:r>
              <a:t>Spiritual Growth in Christ</a:t>
            </a:r>
            <a:br/>
          </a:p>
        </p:txBody>
      </p:sp>
      <p:sp>
        <p:nvSpPr>
          <p:cNvPr id="112" name="Shape 112"/>
          <p:cNvSpPr/>
          <p:nvPr>
            <p:ph type="body" sz="quarter" idx="1"/>
          </p:nvPr>
        </p:nvSpPr>
        <p:spPr>
          <a:prstGeom prst="rect">
            <a:avLst/>
          </a:prstGeom>
        </p:spPr>
        <p:txBody>
          <a:bodyPr/>
          <a:lstStyle/>
          <a:p>
            <a:pPr>
              <a:lnSpc>
                <a:spcPct val="80000"/>
              </a:lnSpc>
              <a:defRPr sz="1400"/>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body" sz="quarter" idx="1"/>
          </p:nvPr>
        </p:nvSpPr>
        <p:spPr>
          <a:prstGeom prst="rect">
            <a:avLst/>
          </a:prstGeom>
        </p:spPr>
        <p:txBody>
          <a:bodyPr/>
          <a:lstStyle>
            <a:lvl1pPr defTabSz="402336">
              <a:defRPr b="1" sz="1408">
                <a:solidFill>
                  <a:srgbClr val="CC3120"/>
                </a:solidFill>
                <a:latin typeface="Rockwell"/>
                <a:ea typeface="Rockwell"/>
                <a:cs typeface="Rockwell"/>
                <a:sym typeface="Rockwell"/>
              </a:defRPr>
            </a:lvl1pPr>
          </a:lstStyle>
          <a:p>
            <a:pPr/>
            <a:r>
              <a:t>Mark 12:28-30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Calibri"/>
        <a:ea typeface="Calibri"/>
        <a:cs typeface="Calibri"/>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Calibri"/>
        <a:ea typeface="Calibri"/>
        <a:cs typeface="Calibri"/>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