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Baskerville"/>
          <a:ea typeface="Baskerville"/>
          <a:cs typeface="Baskerville"/>
        </a:font>
        <a:srgbClr val="635F51"/>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wholeTbl>
    <a:band2H>
      <a:tcTxStyle/>
      <a:tcStyle>
        <a:tcBdr/>
        <a:fill>
          <a:solidFill>
            <a:srgbClr val="FFFFFF">
              <a:alpha val="50000"/>
            </a:srgbClr>
          </a:solidFill>
        </a:fill>
      </a:tcStyle>
    </a:band2H>
    <a:firstCol>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254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Row>
  </a:tblStyle>
  <a:tblStyle styleId="{C7B018BB-80A7-4F77-B60F-C8B233D01FF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wholeTbl>
    <a:band2H>
      <a:tcTxStyle/>
      <a:tcStyle>
        <a:tcBdr/>
        <a:fill>
          <a:solidFill>
            <a:srgbClr val="E6E1C6">
              <a:alpha val="19000"/>
            </a:srgbClr>
          </a:solidFill>
        </a:fill>
      </a:tcStyle>
    </a:band2H>
    <a:firstCol>
      <a:tcTxStyle b="off" i="off">
        <a:font>
          <a:latin typeface="Baskerville"/>
          <a:ea typeface="Baskerville"/>
          <a:cs typeface="Baskerville"/>
        </a:font>
        <a:srgbClr val="635F51"/>
      </a:tcTxStyle>
      <a:tcStyle>
        <a:tcBdr>
          <a:left>
            <a:ln w="3175" cap="flat">
              <a:solidFill>
                <a:srgbClr val="766246"/>
              </a:solidFill>
              <a:prstDash val="solid"/>
              <a:miter lim="400000"/>
            </a:ln>
          </a:left>
          <a:right>
            <a:ln w="12700" cap="flat">
              <a:solidFill>
                <a:srgbClr val="766246"/>
              </a:solidFill>
              <a:prstDash val="solid"/>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firstCol>
    <a:lastRow>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25400" cap="flat">
              <a:solidFill>
                <a:srgbClr val="766246"/>
              </a:solidFill>
              <a:prstDash val="solid"/>
              <a:miter lim="400000"/>
            </a:ln>
          </a:top>
          <a:bottom>
            <a:ln w="3175"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lastRow>
    <a:firstRow>
      <a:tcTxStyle b="on" i="off">
        <a:font>
          <a:latin typeface="Baskerville SemiBold"/>
          <a:ea typeface="Baskerville SemiBold"/>
          <a:cs typeface="Baskerville SemiBold"/>
        </a:font>
        <a:srgbClr val="F3F1DF"/>
      </a:tcTxStyle>
      <a:tcStyle>
        <a:tcBdr>
          <a:left>
            <a:ln w="12700" cap="flat">
              <a:noFill/>
              <a:miter lim="400000"/>
            </a:ln>
          </a:left>
          <a:right>
            <a:ln w="12700" cap="flat">
              <a:noFill/>
              <a:miter lim="400000"/>
            </a:ln>
          </a:right>
          <a:top>
            <a:ln w="3175" cap="flat">
              <a:solidFill>
                <a:srgbClr val="766246"/>
              </a:solidFill>
              <a:prstDash val="solid"/>
              <a:miter lim="400000"/>
            </a:ln>
          </a:top>
          <a:bottom>
            <a:ln w="12700" cap="flat">
              <a:solidFill>
                <a:srgbClr val="766246"/>
              </a:solidFill>
              <a:prstDash val="solid"/>
              <a:miter lim="400000"/>
            </a:ln>
          </a:bottom>
          <a:insideH>
            <a:ln w="12700" cap="flat">
              <a:solidFill>
                <a:srgbClr val="E8E4D8"/>
              </a:solidFill>
              <a:prstDash val="solid"/>
              <a:miter lim="400000"/>
            </a:ln>
          </a:insideH>
          <a:insideV>
            <a:ln w="12700" cap="flat">
              <a:noFill/>
              <a:miter lim="400000"/>
            </a:ln>
          </a:insideV>
        </a:tcBdr>
        <a:fill>
          <a:solidFill>
            <a:schemeClr val="accent2"/>
          </a:solidFill>
        </a:fill>
      </a:tcStyle>
    </a:firstRow>
  </a:tblStyle>
  <a:tblStyle styleId="{EEE7283C-3CF3-47DC-8721-378D4A62B22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A7A698"/>
              </a:solidFill>
              <a:prstDash val="solid"/>
              <a:miter lim="400000"/>
            </a:ln>
          </a:bottom>
          <a:insideH>
            <a:ln w="12700" cap="flat">
              <a:solidFill>
                <a:srgbClr val="A7A698"/>
              </a:solidFill>
              <a:prstDash val="solid"/>
              <a:miter lim="400000"/>
            </a:ln>
          </a:insideH>
          <a:insideV>
            <a:ln w="12700" cap="flat">
              <a:noFill/>
              <a:miter lim="400000"/>
            </a:ln>
          </a:insideV>
        </a:tcBdr>
        <a:fill>
          <a:noFill/>
        </a:fill>
      </a:tcStyle>
    </a:wholeTbl>
    <a:band2H>
      <a:tcTxStyle/>
      <a:tcStyle>
        <a:tcBdr/>
        <a:fill>
          <a:solidFill>
            <a:srgbClr val="94908F">
              <a:alpha val="8000"/>
            </a:srgbClr>
          </a:solidFill>
        </a:fill>
      </a:tcStyle>
    </a:band2H>
    <a:firstCol>
      <a:tcTxStyle b="off" i="off">
        <a:font>
          <a:latin typeface="Baskerville"/>
          <a:ea typeface="Baskerville"/>
          <a:cs typeface="Baskerville"/>
        </a:font>
        <a:srgbClr val="FFFCF2"/>
      </a:tcTxStyle>
      <a:tcStyle>
        <a:tcBdr>
          <a:left>
            <a:ln w="12700" cap="flat">
              <a:solidFill>
                <a:srgbClr val="A7A698"/>
              </a:solidFill>
              <a:prstDash val="solid"/>
              <a:miter lim="400000"/>
            </a:ln>
          </a:left>
          <a:right>
            <a:ln w="12700" cap="flat">
              <a:solidFill>
                <a:srgbClr val="4C4F57"/>
              </a:solidFill>
              <a:prstDash val="solid"/>
              <a:miter lim="400000"/>
            </a:ln>
          </a:right>
          <a:top>
            <a:ln w="12700" cap="flat">
              <a:solidFill>
                <a:srgbClr val="727264"/>
              </a:solidFill>
              <a:prstDash val="solid"/>
              <a:miter lim="400000"/>
            </a:ln>
          </a:top>
          <a:bottom>
            <a:ln w="12700" cap="flat">
              <a:solidFill>
                <a:srgbClr val="727264"/>
              </a:solidFill>
              <a:prstDash val="solid"/>
              <a:miter lim="400000"/>
            </a:ln>
          </a:bottom>
          <a:insideH>
            <a:ln w="12700" cap="flat">
              <a:solidFill>
                <a:srgbClr val="727264"/>
              </a:solidFill>
              <a:prstDash val="solid"/>
              <a:miter lim="400000"/>
            </a:ln>
          </a:insideH>
          <a:insideV>
            <a:ln w="12700" cap="flat">
              <a:solidFill>
                <a:srgbClr val="727264"/>
              </a:solidFill>
              <a:prstDash val="solid"/>
              <a:miter lim="400000"/>
            </a:ln>
          </a:insideV>
        </a:tcBdr>
        <a:fill>
          <a:no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4C4F57"/>
              </a:solidFill>
              <a:prstDash val="solid"/>
              <a:miter lim="400000"/>
            </a:ln>
          </a:top>
          <a:bottom>
            <a:ln w="12700" cap="flat">
              <a:solidFill>
                <a:srgbClr val="A7A698"/>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4C4F57"/>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Baskerville SemiBold"/>
          <a:ea typeface="Baskerville SemiBold"/>
          <a:cs typeface="Baskerville SemiBold"/>
        </a:font>
        <a:srgbClr val="6F6A5A"/>
      </a:tcTxStyle>
      <a:tcStyle>
        <a:tcBdr>
          <a:left>
            <a:ln w="12700" cap="flat">
              <a:solidFill>
                <a:srgbClr val="5F5857"/>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solidFill>
                <a:srgbClr val="A29A85"/>
              </a:solidFill>
              <a:prstDash val="solid"/>
              <a:miter lim="400000"/>
            </a:ln>
          </a:insideV>
        </a:tcBdr>
        <a:fill>
          <a:solidFill>
            <a:srgbClr val="E8E4D8"/>
          </a:solid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353030"/>
              </a:solidFill>
              <a:prstDash val="solid"/>
              <a:miter lim="400000"/>
            </a:ln>
          </a:top>
          <a:bottom>
            <a:ln w="12700" cap="flat">
              <a:solidFill>
                <a:srgbClr val="5F5857"/>
              </a:solidFill>
              <a:prstDash val="solid"/>
              <a:miter lim="400000"/>
            </a:ln>
          </a:bottom>
          <a:insideH>
            <a:ln w="12700" cap="flat">
              <a:solidFill>
                <a:srgbClr val="494242"/>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solidFill>
                <a:srgbClr val="F1EEE5"/>
              </a:solidFill>
              <a:prstDash val="solid"/>
              <a:miter lim="400000"/>
            </a:ln>
          </a:bottom>
          <a:insideH>
            <a:ln w="12700" cap="flat">
              <a:solidFill>
                <a:srgbClr val="D9CFB2"/>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Baskerville"/>
          <a:ea typeface="Baskerville"/>
          <a:cs typeface="Baskerville"/>
        </a:font>
        <a:srgbClr val="5F5857"/>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CBC7C7"/>
          </a:solidFill>
        </a:fill>
      </a:tcStyle>
    </a:wholeTbl>
    <a:band2H>
      <a:tcTxStyle/>
      <a:tcStyle>
        <a:tcBdr/>
        <a:fill>
          <a:solidFill>
            <a:srgbClr val="DED9DA"/>
          </a:solidFill>
        </a:fill>
      </a:tcStyle>
    </a:band2H>
    <a:firstCol>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5F5857"/>
          </a:solidFill>
        </a:fill>
      </a:tcStyle>
    </a:firstCol>
    <a:la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lastRow>
    <a:fir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firstRow>
  </a:tblStyle>
  <a:tblStyle styleId="{2708684C-4D16-4618-839F-0558EEFCDFE6}"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solidFill>
            <a:srgbClr val="FFFFFF">
              <a:alpha val="64999"/>
            </a:srgbClr>
          </a:solidFill>
        </a:fill>
      </a:tcStyle>
    </a:wholeTbl>
    <a:band2H>
      <a:tcTxStyle/>
      <a:tcStyle>
        <a:tcBdr/>
        <a:fill>
          <a:solidFill>
            <a:srgbClr val="FFFFFF"/>
          </a:solidFill>
        </a:fill>
      </a:tcStyle>
    </a:band2H>
    <a:firstCol>
      <a:tcTxStyle b="on" i="off">
        <a:font>
          <a:latin typeface="Baskerville SemiBold"/>
          <a:ea typeface="Baskerville SemiBold"/>
          <a:cs typeface="Baskerville SemiBold"/>
        </a:font>
        <a:srgbClr val="6F6A5A"/>
      </a:tcTxStyle>
      <a:tcStyle>
        <a:tcBdr>
          <a:left>
            <a:ln w="12700" cap="flat">
              <a:solidFill>
                <a:srgbClr val="A09C9C"/>
              </a:solidFill>
              <a:prstDash val="solid"/>
              <a:miter lim="400000"/>
            </a:ln>
          </a:left>
          <a:right>
            <a:ln w="12700" cap="flat">
              <a:solidFill>
                <a:srgbClr val="A09C9C"/>
              </a:solidFill>
              <a:prstDash val="solid"/>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solidFill>
                <a:srgbClr val="A09C9C"/>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9" d="100"/>
          <a:sy n="29" d="100"/>
        </p:scale>
        <p:origin x="-966" y="-102"/>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t>John 8:12 &amp; John 8:29 Are Inseparable.</a:t>
            </a: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r>
              <a:t>With Me…Not Alone – Jesus has confidence in his connection with the Father.   Jaimison, Fausett Brown commentary says it this way: In the face of cruel critics.. “I have a sympathy and support transcending all human applause.”</a:t>
            </a: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r>
              <a:t>ALWAYS:  only Jesus can fully say “always” – but the lesson for us is still the same.  This is all-encompassing, everyday.  This is who we are, and who we are becoming more like.  This is on-going, daily, for the rest of our lives.</a:t>
            </a: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r>
              <a:t>Do: Active Obedience.  More than words…Living faith.</a:t>
            </a:r>
          </a:p>
          <a:p>
            <a:pPr>
              <a:lnSpc>
                <a:spcPct val="100000"/>
              </a:lnSpc>
              <a:defRPr sz="1200">
                <a:latin typeface="Calibri"/>
                <a:ea typeface="Calibri"/>
                <a:cs typeface="Calibri"/>
                <a:sym typeface="Calibri"/>
              </a:defRPr>
            </a:pPr>
            <a:r>
              <a:t>Once I know, what is pleasing to God – then there is no more need for debate.  Once I know what is pleasing to God – the decision is made.  I’m doing that.</a:t>
            </a: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r>
              <a:t>Jesus pleased God by UNDERTAKING the mission of Redemption, but also by CARRYING out that Mission in a God approved Manner.  In the same way – we have to accept our mission and carry it out in a Godly manner.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t>MT 25 -  **God has high standards and high expectations.  And he has not asked MORE of us, than we can deliver.   HE IS PLEASED, when we take what He has entrusted to us, and use it diligently to follow His instructions. The results will vary – but the HEART of seeking to Please HIM has to be there.  </a:t>
            </a: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r>
              <a:t>He has given each of us things we CAN do – and he wants to know if we will do what we CAN.</a:t>
            </a: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r>
              <a:t>CAREFULLY STUDYING:  Study to show theyself approved unto God – 2 Tim 2:15</a:t>
            </a: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r>
              <a:t>Without Faith It is Impossible To Please God…  1,) We must believe IN GOD.  But we must also TRUST GOD enough to follow Him – because there will be MANY times, He doesn’t explain himself. He doesn’t show us  the final results. He simply says: You can trust me – so do this.</a:t>
            </a: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r>
              <a:t>And without faith it is impossible to please him, for whoever would draw near to God must believe that he exists and that he rewards those who seek him.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r>
              <a:t>To Prefer His Blessings – we “groan” we know that our bodies aren’t meant to last forever.  They wear out.  WE want something better.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t>Our Righteousness Come by FAITH in Christ – it is by faith we can even see something beyond this life.  It is by FAITH that we can learn what is pleasing to God.</a:t>
            </a: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r>
              <a:t>EVERY WHERE, In Every way/ Every Choice:  At home or absent.  Point is there are no limitations.  We do this because God has an amazing future planned for us with Him.  We do this because we know it is possible, Jesus is showing us the way.  We do this for one more reason – vs 10.  Judgment that is very real!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r>
              <a:t>Learn can mean ..... to obtain knowledge or........to practice based on an example or what we already know!</a:t>
            </a: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r>
              <a:t>The truth is there's nothing wrong with studying The scriptures but, if that's all we ever do then it's just useless knowledge !</a:t>
            </a: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r>
              <a:t>We must take action!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r>
              <a:t>Jesus himself said he </a:t>
            </a:r>
            <a:r>
              <a:rPr u="sng"/>
              <a:t>learned</a:t>
            </a:r>
            <a:r>
              <a:t> through the things in which he suffered. </a:t>
            </a:r>
            <a:r>
              <a:rPr b="1" i="1"/>
              <a:t>Hebrews 5:8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r>
              <a:t>Want to know a secret? You and I can take full advantage of every situation by simple being content.</a:t>
            </a:r>
          </a:p>
          <a:p>
            <a:pPr>
              <a:lnSpc>
                <a:spcPct val="100000"/>
              </a:lnSpc>
              <a:defRPr sz="1200" b="1" i="1">
                <a:latin typeface="Calibri"/>
                <a:ea typeface="Calibri"/>
                <a:cs typeface="Calibri"/>
                <a:sym typeface="Calibri"/>
              </a:defRPr>
            </a:pPr>
            <a:r>
              <a:t>Bloom where you're planted!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t>No Exempt.  You can’t skip it.  You can’t claim ignorance.  WE all have this day coming.  Think about that for a moment.  Are you READY for that day?!  What are you doing to be ready for that day?   This is a very real event – and as much as the JOY of eternal life is to motivate us, so is the FEAR of the LORD!</a:t>
            </a: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r>
              <a:t>DETAILS OF OUR LIFE:  Judgment is going to be based on how we’ve lived.  Did we really seek to Love God with all our heart, mind, soul, and strength – or did we just casually acknowledge Him a few hours a week?  Will God see a man or a woman who AIMED carefully at the Target of Pleasing HIM ?  (vs. 11)</a:t>
            </a: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r>
              <a:t>What is Good?  What is Bad? – In the end, the only answer to that question is what has GOD SAID is good.  What has GOD SAID is bad.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1016000" y="2032000"/>
            <a:ext cx="10972800" cy="3225800"/>
          </a:xfrm>
          <a:prstGeom prst="rect">
            <a:avLst/>
          </a:prstGeom>
        </p:spPr>
        <p:txBody>
          <a:bodyPr anchor="b"/>
          <a:lstStyle>
            <a:lvl1pPr>
              <a:defRPr>
                <a:solidFill>
                  <a:srgbClr val="FFFCF2"/>
                </a:solidFill>
                <a:effectLst>
                  <a:outerShdw blurRad="25400" dist="50800" dir="13500000" rotWithShape="0">
                    <a:srgbClr val="424242">
                      <a:alpha val="50000"/>
                    </a:srgbClr>
                  </a:outerShdw>
                </a:effectLst>
              </a:defRPr>
            </a:lvl1pPr>
          </a:lstStyle>
          <a:p>
            <a:r>
              <a:t>Title Text</a:t>
            </a:r>
          </a:p>
        </p:txBody>
      </p:sp>
      <p:sp>
        <p:nvSpPr>
          <p:cNvPr id="12" name="Shape 12"/>
          <p:cNvSpPr>
            <a:spLocks noGrp="1"/>
          </p:cNvSpPr>
          <p:nvPr>
            <p:ph type="body" sz="quarter" idx="1"/>
          </p:nvPr>
        </p:nvSpPr>
        <p:spPr>
          <a:xfrm>
            <a:off x="1016000" y="5359400"/>
            <a:ext cx="10972800" cy="1231900"/>
          </a:xfrm>
          <a:prstGeom prst="rect">
            <a:avLst/>
          </a:prstGeom>
        </p:spPr>
        <p:txBody>
          <a:bodyPr anchor="t"/>
          <a:lstStyle>
            <a:lvl1pPr marL="0" indent="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1pPr>
            <a:lvl2pPr marL="0" indent="2286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2pPr>
            <a:lvl3pPr marL="0" indent="4572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3pPr>
            <a:lvl4pPr marL="0" indent="6858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4pPr>
            <a:lvl5pPr marL="0" indent="9144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6299225" y="9258300"/>
            <a:ext cx="393650" cy="325857"/>
          </a:xfrm>
          <a:prstGeom prst="rect">
            <a:avLst/>
          </a:prstGeom>
        </p:spPr>
        <p:txBody>
          <a:bodyPr/>
          <a:lstStyle>
            <a:lvl1pPr>
              <a:defRPr>
                <a:solidFill>
                  <a:srgbClr val="FFFCF2"/>
                </a:solidFill>
                <a:latin typeface="+mn-lt"/>
                <a:ea typeface="+mn-ea"/>
                <a:cs typeface="+mn-cs"/>
                <a:sym typeface="Copperplate"/>
              </a:defRPr>
            </a:lvl1p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596900"/>
          </a:xfrm>
          <a:prstGeom prst="rect">
            <a:avLst/>
          </a:prstGeom>
        </p:spPr>
        <p:txBody>
          <a:bodyPr anchor="t">
            <a:spAutoFit/>
          </a:bodyPr>
          <a:lstStyle>
            <a:lvl1pPr marL="0" indent="0" algn="ctr">
              <a:spcBef>
                <a:spcPts val="0"/>
              </a:spcBef>
              <a:buClrTx/>
              <a:buSzTx/>
              <a:buNone/>
              <a:defRPr sz="3400">
                <a:solidFill>
                  <a:srgbClr val="A29A85"/>
                </a:solidFill>
              </a:defRPr>
            </a:lvl1pPr>
          </a:lstStyle>
          <a:p>
            <a:r>
              <a:t>-Johnny Appleseed</a:t>
            </a:r>
          </a:p>
        </p:txBody>
      </p:sp>
      <p:sp>
        <p:nvSpPr>
          <p:cNvPr id="94" name="Shape 94"/>
          <p:cNvSpPr>
            <a:spLocks noGrp="1"/>
          </p:cNvSpPr>
          <p:nvPr>
            <p:ph type="body" sz="quarter" idx="14"/>
          </p:nvPr>
        </p:nvSpPr>
        <p:spPr>
          <a:xfrm>
            <a:off x="1270000" y="4210050"/>
            <a:ext cx="10464800" cy="800100"/>
          </a:xfrm>
          <a:prstGeom prst="rect">
            <a:avLst/>
          </a:prstGeom>
        </p:spPr>
        <p:txBody>
          <a:bodyPr>
            <a:spAutoFit/>
          </a:bodyPr>
          <a:lstStyle>
            <a:lvl1pPr marL="0" indent="0" algn="ctr">
              <a:spcBef>
                <a:spcPts val="3800"/>
              </a:spcBef>
              <a:buClrTx/>
              <a:buSzTx/>
              <a:buNone/>
              <a:defRPr sz="4800" i="1">
                <a:latin typeface="Baskerville SemiBold"/>
                <a:ea typeface="Baskerville SemiBold"/>
                <a:cs typeface="Baskerville SemiBold"/>
                <a:sym typeface="Baskerville SemiBold"/>
              </a:defRPr>
            </a:lvl1pPr>
          </a:lstStyle>
          <a:p>
            <a:r>
              <a:t>“Type a quote here.”</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17" name="Shape 117"/>
          <p:cNvSpPr>
            <a:spLocks noGrp="1"/>
          </p:cNvSpPr>
          <p:nvPr>
            <p:ph type="title"/>
          </p:nvPr>
        </p:nvSpPr>
        <p:spPr>
          <a:xfrm>
            <a:off x="975359" y="3029937"/>
            <a:ext cx="11054082" cy="2090703"/>
          </a:xfrm>
          <a:prstGeom prst="rect">
            <a:avLst/>
          </a:prstGeom>
        </p:spPr>
        <p:txBody>
          <a:bodyPr lIns="65023" tIns="65023" rIns="65023" bIns="65023"/>
          <a:lstStyle>
            <a:lvl1pPr defTabSz="650240">
              <a:defRPr sz="6200" i="1">
                <a:solidFill>
                  <a:srgbClr val="000000"/>
                </a:solidFill>
                <a:latin typeface="Rockwell"/>
                <a:ea typeface="Rockwell"/>
                <a:cs typeface="Rockwell"/>
                <a:sym typeface="Rockwell"/>
              </a:defRPr>
            </a:lvl1pPr>
          </a:lstStyle>
          <a:p>
            <a:r>
              <a:t>Title Text</a:t>
            </a:r>
          </a:p>
        </p:txBody>
      </p:sp>
      <p:sp>
        <p:nvSpPr>
          <p:cNvPr id="118" name="Shape 118"/>
          <p:cNvSpPr>
            <a:spLocks noGrp="1"/>
          </p:cNvSpPr>
          <p:nvPr>
            <p:ph type="body" sz="quarter" idx="1"/>
          </p:nvPr>
        </p:nvSpPr>
        <p:spPr>
          <a:xfrm>
            <a:off x="1950719" y="5527040"/>
            <a:ext cx="9103361" cy="2492587"/>
          </a:xfrm>
          <a:prstGeom prst="rect">
            <a:avLst/>
          </a:prstGeom>
        </p:spPr>
        <p:txBody>
          <a:bodyPr lIns="65023" tIns="65023" rIns="65023" bIns="65023" anchor="t"/>
          <a:lstStyle>
            <a:lvl1pPr marL="0" indent="0" algn="ctr" defTabSz="650240">
              <a:spcBef>
                <a:spcPts val="1000"/>
              </a:spcBef>
              <a:buClrTx/>
              <a:buSzTx/>
              <a:buNone/>
              <a:defRPr sz="4400">
                <a:solidFill>
                  <a:srgbClr val="888888"/>
                </a:solidFill>
                <a:latin typeface="Rockwell"/>
                <a:ea typeface="Rockwell"/>
                <a:cs typeface="Rockwell"/>
                <a:sym typeface="Rockwell"/>
              </a:defRPr>
            </a:lvl1pPr>
            <a:lvl2pPr marL="0" indent="457200" algn="ctr" defTabSz="650240">
              <a:spcBef>
                <a:spcPts val="1000"/>
              </a:spcBef>
              <a:buClrTx/>
              <a:buSzTx/>
              <a:buNone/>
              <a:defRPr sz="4400">
                <a:solidFill>
                  <a:srgbClr val="888888"/>
                </a:solidFill>
                <a:latin typeface="Rockwell"/>
                <a:ea typeface="Rockwell"/>
                <a:cs typeface="Rockwell"/>
                <a:sym typeface="Rockwell"/>
              </a:defRPr>
            </a:lvl2pPr>
            <a:lvl3pPr marL="0" indent="914400" algn="ctr" defTabSz="650240">
              <a:spcBef>
                <a:spcPts val="1000"/>
              </a:spcBef>
              <a:buClrTx/>
              <a:buSzTx/>
              <a:buNone/>
              <a:defRPr sz="4400">
                <a:solidFill>
                  <a:srgbClr val="888888"/>
                </a:solidFill>
                <a:latin typeface="Rockwell"/>
                <a:ea typeface="Rockwell"/>
                <a:cs typeface="Rockwell"/>
                <a:sym typeface="Rockwell"/>
              </a:defRPr>
            </a:lvl3pPr>
            <a:lvl4pPr marL="0" indent="1371600" algn="ctr" defTabSz="650240">
              <a:spcBef>
                <a:spcPts val="1000"/>
              </a:spcBef>
              <a:buClrTx/>
              <a:buSzTx/>
              <a:buNone/>
              <a:defRPr sz="4400">
                <a:solidFill>
                  <a:srgbClr val="888888"/>
                </a:solidFill>
                <a:latin typeface="Rockwell"/>
                <a:ea typeface="Rockwell"/>
                <a:cs typeface="Rockwell"/>
                <a:sym typeface="Rockwell"/>
              </a:defRPr>
            </a:lvl4pPr>
            <a:lvl5pPr marL="0" indent="1828800" algn="ctr" defTabSz="650240">
              <a:spcBef>
                <a:spcPts val="1000"/>
              </a:spcBef>
              <a:buClrTx/>
              <a:buSzTx/>
              <a:buNone/>
              <a:defRPr sz="4400">
                <a:solidFill>
                  <a:srgbClr val="888888"/>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11998689" y="9114112"/>
            <a:ext cx="355871" cy="371349"/>
          </a:xfrm>
          <a:prstGeom prst="rect">
            <a:avLst/>
          </a:prstGeom>
        </p:spPr>
        <p:txBody>
          <a:bodyPr lIns="65023" tIns="65023" rIns="65023" bIns="65023" anchor="ctr"/>
          <a:lstStyle>
            <a:lvl1pPr algn="r" defTabSz="650240">
              <a:defRPr sz="1600">
                <a:solidFill>
                  <a:srgbClr val="888888"/>
                </a:solidFill>
                <a:latin typeface="Calibri"/>
                <a:ea typeface="Calibri"/>
                <a:cs typeface="Calibri"/>
                <a:sym typeface="Calibri"/>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26" name="Shape 126"/>
          <p:cNvSpPr>
            <a:spLocks noGrp="1"/>
          </p:cNvSpPr>
          <p:nvPr>
            <p:ph type="title"/>
          </p:nvPr>
        </p:nvSpPr>
        <p:spPr>
          <a:xfrm>
            <a:off x="650239" y="390596"/>
            <a:ext cx="11704322" cy="1625601"/>
          </a:xfrm>
          <a:prstGeom prst="rect">
            <a:avLst/>
          </a:prstGeom>
        </p:spPr>
        <p:txBody>
          <a:bodyPr lIns="65023" tIns="65023" rIns="65023" bIns="65023"/>
          <a:lstStyle>
            <a:lvl1pPr defTabSz="650240">
              <a:defRPr sz="6200" i="1">
                <a:solidFill>
                  <a:srgbClr val="000000"/>
                </a:solidFill>
                <a:latin typeface="Rockwell"/>
                <a:ea typeface="Rockwell"/>
                <a:cs typeface="Rockwell"/>
                <a:sym typeface="Rockwell"/>
              </a:defRPr>
            </a:lvl1pPr>
          </a:lstStyle>
          <a:p>
            <a:r>
              <a:t>Title Text</a:t>
            </a:r>
          </a:p>
        </p:txBody>
      </p:sp>
      <p:sp>
        <p:nvSpPr>
          <p:cNvPr id="127" name="Shape 127"/>
          <p:cNvSpPr>
            <a:spLocks noGrp="1"/>
          </p:cNvSpPr>
          <p:nvPr>
            <p:ph type="body" idx="1"/>
          </p:nvPr>
        </p:nvSpPr>
        <p:spPr>
          <a:xfrm>
            <a:off x="650239" y="2275839"/>
            <a:ext cx="11704322" cy="6436927"/>
          </a:xfrm>
          <a:prstGeom prst="rect">
            <a:avLst/>
          </a:prstGeom>
        </p:spPr>
        <p:txBody>
          <a:bodyPr lIns="65023" tIns="65023" rIns="65023" bIns="65023" anchor="t"/>
          <a:lstStyle>
            <a:lvl1pPr marL="471487" indent="-471487" defTabSz="650240">
              <a:spcBef>
                <a:spcPts val="1000"/>
              </a:spcBef>
              <a:buClrTx/>
              <a:buFont typeface="Arial"/>
              <a:defRPr sz="4400">
                <a:solidFill>
                  <a:srgbClr val="000000"/>
                </a:solidFill>
                <a:latin typeface="Rockwell"/>
                <a:ea typeface="Rockwell"/>
                <a:cs typeface="Rockwell"/>
                <a:sym typeface="Rockwell"/>
              </a:defRPr>
            </a:lvl1pPr>
            <a:lvl2pPr marL="906235" indent="-449035" defTabSz="650240">
              <a:spcBef>
                <a:spcPts val="1000"/>
              </a:spcBef>
              <a:buClrTx/>
              <a:buFont typeface="Arial"/>
              <a:buChar char="–"/>
              <a:defRPr sz="4400">
                <a:solidFill>
                  <a:srgbClr val="000000"/>
                </a:solidFill>
                <a:latin typeface="Rockwell"/>
                <a:ea typeface="Rockwell"/>
                <a:cs typeface="Rockwell"/>
                <a:sym typeface="Rockwell"/>
              </a:defRPr>
            </a:lvl2pPr>
            <a:lvl3pPr marL="1333500" defTabSz="650240">
              <a:spcBef>
                <a:spcPts val="1000"/>
              </a:spcBef>
              <a:buClrTx/>
              <a:buFont typeface="Arial"/>
              <a:defRPr sz="4400">
                <a:solidFill>
                  <a:srgbClr val="000000"/>
                </a:solidFill>
                <a:latin typeface="Rockwell"/>
                <a:ea typeface="Rockwell"/>
                <a:cs typeface="Rockwell"/>
                <a:sym typeface="Rockwell"/>
              </a:defRPr>
            </a:lvl3pPr>
            <a:lvl4pPr marL="1874520" indent="-502920" defTabSz="650240">
              <a:spcBef>
                <a:spcPts val="1000"/>
              </a:spcBef>
              <a:buClrTx/>
              <a:buFont typeface="Arial"/>
              <a:buChar char="–"/>
              <a:defRPr sz="4400">
                <a:solidFill>
                  <a:srgbClr val="000000"/>
                </a:solidFill>
                <a:latin typeface="Rockwell"/>
                <a:ea typeface="Rockwell"/>
                <a:cs typeface="Rockwell"/>
                <a:sym typeface="Rockwell"/>
              </a:defRPr>
            </a:lvl4pPr>
            <a:lvl5pPr marL="2331720" indent="-502920" defTabSz="650240">
              <a:spcBef>
                <a:spcPts val="1000"/>
              </a:spcBef>
              <a:buClrTx/>
              <a:buFont typeface="Arial"/>
              <a:buChar char="»"/>
              <a:defRPr sz="4400">
                <a:solidFill>
                  <a:srgbClr val="000000"/>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xfrm>
            <a:off x="11998689" y="9114112"/>
            <a:ext cx="355871" cy="371349"/>
          </a:xfrm>
          <a:prstGeom prst="rect">
            <a:avLst/>
          </a:prstGeom>
        </p:spPr>
        <p:txBody>
          <a:bodyPr lIns="65023" tIns="65023" rIns="65023" bIns="65023" anchor="ctr"/>
          <a:lstStyle>
            <a:lvl1pPr algn="r" defTabSz="650240">
              <a:defRPr sz="1600">
                <a:solidFill>
                  <a:srgbClr val="888888"/>
                </a:solidFill>
                <a:latin typeface="Calibri"/>
                <a:ea typeface="Calibri"/>
                <a:cs typeface="Calibri"/>
                <a:sym typeface="Calibri"/>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2819400" y="1257300"/>
            <a:ext cx="7366000" cy="5372100"/>
          </a:xfrm>
          <a:prstGeom prst="rect">
            <a:avLst/>
          </a:prstGeom>
          <a:ln w="9525">
            <a:round/>
          </a:ln>
        </p:spPr>
        <p:txBody>
          <a:bodyPr lIns="91439" tIns="45719" rIns="91439" bIns="45719" anchor="t">
            <a:noAutofit/>
          </a:bodyPr>
          <a:lstStyle/>
          <a:p>
            <a:endParaRPr/>
          </a:p>
        </p:txBody>
      </p:sp>
      <p:sp>
        <p:nvSpPr>
          <p:cNvPr id="21" name="Shape 21"/>
          <p:cNvSpPr>
            <a:spLocks noGrp="1"/>
          </p:cNvSpPr>
          <p:nvPr>
            <p:ph type="title"/>
          </p:nvPr>
        </p:nvSpPr>
        <p:spPr>
          <a:xfrm>
            <a:off x="1028700" y="6743700"/>
            <a:ext cx="10972800" cy="1524000"/>
          </a:xfrm>
          <a:prstGeom prst="rect">
            <a:avLst/>
          </a:prstGeom>
        </p:spPr>
        <p:txBody>
          <a:bodyPr anchor="b"/>
          <a:lstStyle>
            <a:lvl1pPr>
              <a:defRPr>
                <a:solidFill>
                  <a:srgbClr val="FFFCF2"/>
                </a:solidFill>
                <a:effectLst>
                  <a:outerShdw blurRad="25400" dist="50800" dir="13500000" rotWithShape="0">
                    <a:srgbClr val="424242">
                      <a:alpha val="50000"/>
                    </a:srgbClr>
                  </a:outerShdw>
                </a:effectLst>
              </a:defRPr>
            </a:lvl1pPr>
          </a:lstStyle>
          <a:p>
            <a:r>
              <a:t>Title Text</a:t>
            </a:r>
          </a:p>
        </p:txBody>
      </p:sp>
      <p:sp>
        <p:nvSpPr>
          <p:cNvPr id="22" name="Shape 22"/>
          <p:cNvSpPr>
            <a:spLocks noGrp="1"/>
          </p:cNvSpPr>
          <p:nvPr>
            <p:ph type="body" sz="quarter" idx="1"/>
          </p:nvPr>
        </p:nvSpPr>
        <p:spPr>
          <a:xfrm>
            <a:off x="1028700" y="8255000"/>
            <a:ext cx="10972800" cy="1193800"/>
          </a:xfrm>
          <a:prstGeom prst="rect">
            <a:avLst/>
          </a:prstGeom>
        </p:spPr>
        <p:txBody>
          <a:bodyPr anchor="t"/>
          <a:lstStyle>
            <a:lvl1pPr marL="0" indent="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1pPr>
            <a:lvl2pPr marL="0" indent="2286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2pPr>
            <a:lvl3pPr marL="0" indent="4572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3pPr>
            <a:lvl4pPr marL="0" indent="6858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4pPr>
            <a:lvl5pPr marL="0" indent="9144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299225" y="9258300"/>
            <a:ext cx="393650" cy="325857"/>
          </a:xfrm>
          <a:prstGeom prst="rect">
            <a:avLst/>
          </a:prstGeom>
        </p:spPr>
        <p:txBody>
          <a:bodyPr/>
          <a:lstStyle>
            <a:lvl1pPr>
              <a:defRPr>
                <a:solidFill>
                  <a:srgbClr val="FFFCF2"/>
                </a:solidFill>
                <a:latin typeface="+mn-lt"/>
                <a:ea typeface="+mn-ea"/>
                <a:cs typeface="+mn-cs"/>
                <a:sym typeface="Copperplate"/>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title"/>
          </p:nvPr>
        </p:nvSpPr>
        <p:spPr>
          <a:xfrm>
            <a:off x="1016000" y="3263900"/>
            <a:ext cx="10972800" cy="3225800"/>
          </a:xfrm>
          <a:prstGeom prst="rect">
            <a:avLst/>
          </a:prstGeom>
        </p:spPr>
        <p:txBody>
          <a:bodyPr/>
          <a:lstStyle>
            <a:lvl1pPr>
              <a:defRPr>
                <a:solidFill>
                  <a:srgbClr val="FFFCF2"/>
                </a:solidFill>
                <a:effectLst>
                  <a:outerShdw blurRad="25400" dist="50800" dir="13500000" rotWithShape="0">
                    <a:srgbClr val="424242">
                      <a:alpha val="50000"/>
                    </a:srgbClr>
                  </a:outerShdw>
                </a:effectLst>
              </a:defRPr>
            </a:lvl1pPr>
          </a:lstStyle>
          <a:p>
            <a:r>
              <a:t>Title Text</a:t>
            </a:r>
          </a:p>
        </p:txBody>
      </p:sp>
      <p:sp>
        <p:nvSpPr>
          <p:cNvPr id="31" name="Shape 31"/>
          <p:cNvSpPr>
            <a:spLocks noGrp="1"/>
          </p:cNvSpPr>
          <p:nvPr>
            <p:ph type="sldNum" sz="quarter" idx="2"/>
          </p:nvPr>
        </p:nvSpPr>
        <p:spPr>
          <a:xfrm>
            <a:off x="6299225" y="9258300"/>
            <a:ext cx="393650" cy="325857"/>
          </a:xfrm>
          <a:prstGeom prst="rect">
            <a:avLst/>
          </a:prstGeom>
        </p:spPr>
        <p:txBody>
          <a:bodyPr/>
          <a:lstStyle>
            <a:lvl1pPr>
              <a:defRPr>
                <a:solidFill>
                  <a:srgbClr val="FFFCF2"/>
                </a:solidFill>
                <a:latin typeface="+mn-lt"/>
                <a:ea typeface="+mn-ea"/>
                <a:cs typeface="+mn-cs"/>
                <a:sym typeface="Copperplate"/>
              </a:defRPr>
            </a:lvl1p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8" name="Shape 38"/>
          <p:cNvSpPr>
            <a:spLocks noGrp="1"/>
          </p:cNvSpPr>
          <p:nvPr>
            <p:ph type="pic" sz="quarter" idx="13"/>
          </p:nvPr>
        </p:nvSpPr>
        <p:spPr>
          <a:xfrm>
            <a:off x="7664450" y="2044700"/>
            <a:ext cx="4267200" cy="5638800"/>
          </a:xfrm>
          <a:prstGeom prst="rect">
            <a:avLst/>
          </a:prstGeom>
          <a:ln w="9525">
            <a:round/>
          </a:ln>
        </p:spPr>
        <p:txBody>
          <a:bodyPr lIns="91439" tIns="45719" rIns="91439" bIns="45719" anchor="t">
            <a:noAutofit/>
          </a:bodyPr>
          <a:lstStyle/>
          <a:p>
            <a:endParaRPr/>
          </a:p>
        </p:txBody>
      </p:sp>
      <p:sp>
        <p:nvSpPr>
          <p:cNvPr id="39" name="Shape 39"/>
          <p:cNvSpPr>
            <a:spLocks noGrp="1"/>
          </p:cNvSpPr>
          <p:nvPr>
            <p:ph type="title"/>
          </p:nvPr>
        </p:nvSpPr>
        <p:spPr>
          <a:xfrm>
            <a:off x="762000" y="2311400"/>
            <a:ext cx="6324600" cy="3187700"/>
          </a:xfrm>
          <a:prstGeom prst="rect">
            <a:avLst/>
          </a:prstGeom>
        </p:spPr>
        <p:txBody>
          <a:bodyPr anchor="b"/>
          <a:lstStyle>
            <a:lvl1pPr>
              <a:defRPr>
                <a:solidFill>
                  <a:srgbClr val="FFFCF2"/>
                </a:solidFill>
                <a:effectLst>
                  <a:outerShdw blurRad="25400" dist="50800" dir="13500000" rotWithShape="0">
                    <a:srgbClr val="424242">
                      <a:alpha val="50000"/>
                    </a:srgbClr>
                  </a:outerShdw>
                </a:effectLst>
              </a:defRPr>
            </a:lvl1pPr>
          </a:lstStyle>
          <a:p>
            <a:r>
              <a:t>Title Text</a:t>
            </a:r>
          </a:p>
        </p:txBody>
      </p:sp>
      <p:sp>
        <p:nvSpPr>
          <p:cNvPr id="40" name="Shape 40"/>
          <p:cNvSpPr>
            <a:spLocks noGrp="1"/>
          </p:cNvSpPr>
          <p:nvPr>
            <p:ph type="body" sz="quarter" idx="1"/>
          </p:nvPr>
        </p:nvSpPr>
        <p:spPr>
          <a:xfrm>
            <a:off x="762000" y="5626100"/>
            <a:ext cx="6324600" cy="3238500"/>
          </a:xfrm>
          <a:prstGeom prst="rect">
            <a:avLst/>
          </a:prstGeom>
        </p:spPr>
        <p:txBody>
          <a:bodyPr anchor="t"/>
          <a:lstStyle>
            <a:lvl1pPr marL="0" indent="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1pPr>
            <a:lvl2pPr marL="0" indent="2286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2pPr>
            <a:lvl3pPr marL="0" indent="4572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3pPr>
            <a:lvl4pPr marL="0" indent="6858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4pPr>
            <a:lvl5pPr marL="0" indent="914400" algn="ctr">
              <a:spcBef>
                <a:spcPts val="0"/>
              </a:spcBef>
              <a:buClrTx/>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xfrm>
            <a:off x="6299225" y="9258300"/>
            <a:ext cx="393650" cy="325857"/>
          </a:xfrm>
          <a:prstGeom prst="rect">
            <a:avLst/>
          </a:prstGeom>
        </p:spPr>
        <p:txBody>
          <a:bodyPr/>
          <a:lstStyle>
            <a:lvl1pPr>
              <a:defRPr>
                <a:solidFill>
                  <a:srgbClr val="FFFCF2"/>
                </a:solidFill>
                <a:latin typeface="+mn-lt"/>
                <a:ea typeface="+mn-ea"/>
                <a:cs typeface="+mn-cs"/>
                <a:sym typeface="Copperplate"/>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xfrm>
            <a:off x="1016000" y="2768600"/>
            <a:ext cx="10972800" cy="5715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7410450" y="2806700"/>
            <a:ext cx="4267200" cy="5638800"/>
          </a:xfrm>
          <a:prstGeom prst="rect">
            <a:avLst/>
          </a:prstGeom>
          <a:ln w="9525">
            <a:round/>
          </a:ln>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016000" y="2768600"/>
            <a:ext cx="5486400" cy="5715000"/>
          </a:xfrm>
          <a:prstGeom prst="rect">
            <a:avLst/>
          </a:prstGeom>
        </p:spPr>
        <p:txBody>
          <a:bodyPr/>
          <a:lstStyle>
            <a:lvl1pPr>
              <a:spcBef>
                <a:spcPts val="3800"/>
              </a:spcBef>
              <a:defRPr sz="3400"/>
            </a:lvl1pPr>
            <a:lvl2pPr>
              <a:spcBef>
                <a:spcPts val="3800"/>
              </a:spcBef>
              <a:defRPr sz="3400"/>
            </a:lvl2pPr>
            <a:lvl3pPr>
              <a:spcBef>
                <a:spcPts val="3800"/>
              </a:spcBef>
              <a:defRPr sz="3400"/>
            </a:lvl3pPr>
            <a:lvl4pPr marL="1625600">
              <a:spcBef>
                <a:spcPts val="3800"/>
              </a:spcBef>
              <a:defRPr sz="3400"/>
            </a:lvl4pPr>
            <a:lvl5pPr marL="2070100">
              <a:spcBef>
                <a:spcPts val="3800"/>
              </a:spcBef>
              <a:defRPr sz="34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7394351" y="4637752"/>
            <a:ext cx="4686301" cy="4152901"/>
          </a:xfrm>
          <a:prstGeom prst="rect">
            <a:avLst/>
          </a:prstGeom>
          <a:ln w="9525">
            <a:round/>
          </a:ln>
        </p:spPr>
        <p:txBody>
          <a:bodyPr lIns="91439" tIns="45719" rIns="91439" bIns="45719" anchor="t">
            <a:noAutofit/>
          </a:bodyPr>
          <a:lstStyle/>
          <a:p>
            <a:endParaRPr/>
          </a:p>
        </p:txBody>
      </p:sp>
      <p:sp>
        <p:nvSpPr>
          <p:cNvPr id="84" name="Shape 84"/>
          <p:cNvSpPr>
            <a:spLocks noGrp="1"/>
          </p:cNvSpPr>
          <p:nvPr>
            <p:ph type="pic" sz="quarter" idx="14"/>
          </p:nvPr>
        </p:nvSpPr>
        <p:spPr>
          <a:xfrm>
            <a:off x="7394351" y="927100"/>
            <a:ext cx="4686301" cy="2857500"/>
          </a:xfrm>
          <a:prstGeom prst="rect">
            <a:avLst/>
          </a:prstGeom>
          <a:ln w="9525">
            <a:round/>
          </a:ln>
        </p:spPr>
        <p:txBody>
          <a:bodyPr lIns="91439" tIns="45719" rIns="91439" bIns="45719" anchor="t">
            <a:noAutofit/>
          </a:bodyPr>
          <a:lstStyle/>
          <a:p>
            <a:endParaRPr/>
          </a:p>
        </p:txBody>
      </p:sp>
      <p:sp>
        <p:nvSpPr>
          <p:cNvPr id="85" name="Shape 85"/>
          <p:cNvSpPr>
            <a:spLocks noGrp="1"/>
          </p:cNvSpPr>
          <p:nvPr>
            <p:ph type="pic" sz="half" idx="15"/>
          </p:nvPr>
        </p:nvSpPr>
        <p:spPr>
          <a:xfrm>
            <a:off x="914400" y="927100"/>
            <a:ext cx="5626100" cy="7861300"/>
          </a:xfrm>
          <a:prstGeom prst="rect">
            <a:avLst/>
          </a:prstGeom>
          <a:ln w="9525">
            <a:round/>
          </a:ln>
        </p:spPr>
        <p:txBody>
          <a:bodyPr lIns="91439" tIns="45719" rIns="91439" bIns="45719" anchor="t">
            <a:noAutofit/>
          </a:bodyPr>
          <a:lstStyle/>
          <a:p>
            <a:endParaRPr/>
          </a:p>
        </p:txBody>
      </p:sp>
      <p:sp>
        <p:nvSpPr>
          <p:cNvPr id="86" name="Shape 86"/>
          <p:cNvSpPr>
            <a:spLocks noGrp="1"/>
          </p:cNvSpPr>
          <p:nvPr>
            <p:ph type="sldNum" sz="quarter" idx="2"/>
          </p:nvPr>
        </p:nvSpPr>
        <p:spPr>
          <a:xfrm>
            <a:off x="6324599" y="9004300"/>
            <a:ext cx="342901" cy="368300"/>
          </a:xfrm>
          <a:prstGeom prst="rect">
            <a:avLst/>
          </a:prstGeom>
        </p:spPr>
        <p:txBody>
          <a:bodyPr/>
          <a:lstStyle>
            <a:lvl1pPr algn="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016000" y="1270000"/>
            <a:ext cx="10972800" cy="7213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016000" y="546100"/>
            <a:ext cx="10972800" cy="1854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6324599" y="9004300"/>
            <a:ext cx="342901" cy="368300"/>
          </a:xfrm>
          <a:prstGeom prst="rect">
            <a:avLst/>
          </a:prstGeom>
          <a:ln w="12700">
            <a:miter lim="400000"/>
          </a:ln>
        </p:spPr>
        <p:txBody>
          <a:bodyPr wrap="none" lIns="50800" tIns="50800" rIns="50800" bIns="50800">
            <a:spAutoFit/>
          </a:bodyPr>
          <a:lstStyle>
            <a:lvl1pPr>
              <a:defRPr sz="1800">
                <a:latin typeface="Cochin"/>
                <a:ea typeface="Cochin"/>
                <a:cs typeface="Cochin"/>
                <a:sym typeface="Cochin"/>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1pPr>
      <a:lvl2pPr marL="0" marR="0" indent="2286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2pPr>
      <a:lvl3pPr marL="0" marR="0" indent="4572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3pPr>
      <a:lvl4pPr marL="0" marR="0" indent="6858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4pPr>
      <a:lvl5pPr marL="0" marR="0" indent="9144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5pPr>
      <a:lvl6pPr marL="0" marR="0" indent="11430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6pPr>
      <a:lvl7pPr marL="0" marR="0" indent="13716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7pPr>
      <a:lvl8pPr marL="0" marR="0" indent="16002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8pPr>
      <a:lvl9pPr marL="0" marR="0" indent="182880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9pPr>
    </p:titleStyle>
    <p:bodyStyle>
      <a:lvl1pPr marL="419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1pPr>
      <a:lvl2pPr marL="8382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2pPr>
      <a:lvl3pPr marL="1181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3pPr>
      <a:lvl4pPr marL="1562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4pPr>
      <a:lvl5pPr marL="1943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5pPr>
      <a:lvl6pPr marL="2324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6pPr>
      <a:lvl7pPr marL="2705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7pPr>
      <a:lvl8pPr marL="3086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8pPr>
      <a:lvl9pPr marL="3467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975359" y="2266397"/>
            <a:ext cx="11054082" cy="2854243"/>
          </a:xfrm>
          <a:prstGeom prst="rect">
            <a:avLst/>
          </a:prstGeom>
        </p:spPr>
        <p:txBody>
          <a:bodyPr/>
          <a:lstStyle/>
          <a:p>
            <a:pPr>
              <a:defRPr sz="5400"/>
            </a:pPr>
            <a:r>
              <a:t>Jesus’ Priority In </a:t>
            </a:r>
            <a:br/>
            <a:r>
              <a:t>Pleasing The Lord </a:t>
            </a:r>
            <a:br/>
            <a:r>
              <a:t>(John 8:29)</a:t>
            </a:r>
          </a:p>
        </p:txBody>
      </p:sp>
      <p:sp>
        <p:nvSpPr>
          <p:cNvPr id="138" name="Shape 138"/>
          <p:cNvSpPr>
            <a:spLocks noGrp="1"/>
          </p:cNvSpPr>
          <p:nvPr>
            <p:ph type="body" sz="quarter" idx="1"/>
          </p:nvPr>
        </p:nvSpPr>
        <p:spPr>
          <a:prstGeom prst="rect">
            <a:avLst/>
          </a:prstGeom>
        </p:spPr>
        <p:txBody>
          <a:bodyPr/>
          <a:lstStyle/>
          <a:p>
            <a:endParaRPr/>
          </a:p>
        </p:txBody>
      </p:sp>
      <p:pic>
        <p:nvPicPr>
          <p:cNvPr id="139" name="image2.jpeg" descr="Theme-2016.jpg"/>
          <p:cNvPicPr>
            <a:picLocks noChangeAspect="1"/>
          </p:cNvPicPr>
          <p:nvPr/>
        </p:nvPicPr>
        <p:blipFill>
          <a:blip r:embed="rId2" cstate="print">
            <a:extLst/>
          </a:blip>
          <a:stretch>
            <a:fillRect/>
          </a:stretch>
        </p:blipFill>
        <p:spPr>
          <a:xfrm>
            <a:off x="-1" y="-2"/>
            <a:ext cx="13004801" cy="975360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p:nvPr/>
        </p:nvSpPr>
        <p:spPr>
          <a:xfrm>
            <a:off x="4970940" y="1007727"/>
            <a:ext cx="3062921" cy="9271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700">
                <a:solidFill>
                  <a:srgbClr val="49453B"/>
                </a:solidFill>
              </a:defRPr>
            </a:lvl1pPr>
          </a:lstStyle>
          <a:p>
            <a:r>
              <a:t>Challenge</a:t>
            </a:r>
          </a:p>
        </p:txBody>
      </p:sp>
      <p:sp>
        <p:nvSpPr>
          <p:cNvPr id="177" name="Shape 177"/>
          <p:cNvSpPr/>
          <p:nvPr/>
        </p:nvSpPr>
        <p:spPr>
          <a:xfrm>
            <a:off x="1050851" y="3121194"/>
            <a:ext cx="10903098" cy="2590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720090" indent="-720090" algn="l">
              <a:buSzPct val="100000"/>
              <a:buAutoNum type="arabicPeriod"/>
              <a:defRPr b="1">
                <a:solidFill>
                  <a:srgbClr val="4B483D"/>
                </a:solidFill>
              </a:defRPr>
            </a:pPr>
            <a:r>
              <a:t>Free up time for the kingdom</a:t>
            </a:r>
          </a:p>
          <a:p>
            <a:pPr marL="720090" indent="-720090" algn="l">
              <a:buSzPct val="100000"/>
              <a:buAutoNum type="arabicPeriod"/>
              <a:defRPr b="1">
                <a:solidFill>
                  <a:srgbClr val="4B483D"/>
                </a:solidFill>
              </a:defRPr>
            </a:pPr>
            <a:r>
              <a:t>Attend funerals of your spiritual family</a:t>
            </a:r>
          </a:p>
          <a:p>
            <a:pPr marL="720090" indent="-720090" algn="l">
              <a:buSzPct val="100000"/>
              <a:buAutoNum type="arabicPeriod"/>
              <a:defRPr b="1">
                <a:solidFill>
                  <a:srgbClr val="4B483D"/>
                </a:solidFill>
              </a:defRPr>
            </a:pPr>
            <a:r>
              <a:t>Attend more local gospel meetings </a:t>
            </a:r>
          </a:p>
          <a:p>
            <a:pPr marL="720090" indent="-720090" algn="l">
              <a:buSzPct val="100000"/>
              <a:buAutoNum type="arabicPeriod"/>
              <a:defRPr b="1">
                <a:solidFill>
                  <a:srgbClr val="4B483D"/>
                </a:solidFill>
              </a:defRPr>
            </a:pPr>
            <a:r>
              <a:t>Get to know your neighbors better</a:t>
            </a:r>
          </a:p>
        </p:txBody>
      </p:sp>
    </p:spTree>
  </p:cSld>
  <p:clrMapOvr>
    <a:masterClrMapping/>
  </p:clrMapOvr>
  <mc:AlternateContent xmlns:mc="http://schemas.openxmlformats.org/markup-compatibility/2006">
    <mc:Choice xmlns:p14="http://schemas.microsoft.com/office/powerpoint/2010/main" xmlns="" Requires="p14">
      <p:transition spd="med" advClick="1" p14:dur="1000">
        <p:wipe dir="u"/>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Abs val="0"/>
                                  </p:iterate>
                                  <p:childTnLst>
                                    <p:set>
                                      <p:cBhvr>
                                        <p:cTn id="6" fill="hold"/>
                                        <p:tgtEl>
                                          <p:spTgt spid="177">
                                            <p:bg/>
                                          </p:spTgt>
                                        </p:tgtEl>
                                        <p:attrNameLst>
                                          <p:attrName>style.visibility</p:attrName>
                                        </p:attrNameLst>
                                      </p:cBhvr>
                                      <p:to>
                                        <p:strVal val="visible"/>
                                      </p:to>
                                    </p:set>
                                    <p:anim calcmode="lin" valueType="num">
                                      <p:cBhvr>
                                        <p:cTn id="7" dur="1000" fill="hold"/>
                                        <p:tgtEl>
                                          <p:spTgt spid="177">
                                            <p:bg/>
                                          </p:spTgt>
                                        </p:tgtEl>
                                        <p:attrNameLst>
                                          <p:attrName>ppt_w</p:attrName>
                                        </p:attrNameLst>
                                      </p:cBhvr>
                                      <p:tavLst>
                                        <p:tav tm="0" fmla="#ppt_w*sin(2.5*pi*$)">
                                          <p:val>
                                            <p:fltVal val="0"/>
                                          </p:val>
                                        </p:tav>
                                        <p:tav tm="100000">
                                          <p:val>
                                            <p:fltVal val="1"/>
                                          </p:val>
                                        </p:tav>
                                      </p:tavLst>
                                    </p:anim>
                                    <p:anim calcmode="lin" valueType="num">
                                      <p:cBhvr>
                                        <p:cTn id="8" dur="1000" fill="hold"/>
                                        <p:tgtEl>
                                          <p:spTgt spid="177">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type="lt">
                                    <p:tmAbs val="0"/>
                                  </p:iterate>
                                  <p:childTnLst>
                                    <p:set>
                                      <p:cBhvr>
                                        <p:cTn id="10" fill="hold"/>
                                        <p:tgtEl>
                                          <p:spTgt spid="177">
                                            <p:txEl>
                                              <p:pRg st="0" end="0"/>
                                            </p:txEl>
                                          </p:spTgt>
                                        </p:tgtEl>
                                        <p:attrNameLst>
                                          <p:attrName>style.visibility</p:attrName>
                                        </p:attrNameLst>
                                      </p:cBhvr>
                                      <p:to>
                                        <p:strVal val="visible"/>
                                      </p:to>
                                    </p:set>
                                    <p:animEffect transition="in" filter="fade">
                                      <p:cBhvr>
                                        <p:cTn id="11" dur="1000" fill="hold"/>
                                        <p:tgtEl>
                                          <p:spTgt spid="177">
                                            <p:txEl>
                                              <p:pRg st="0" end="0"/>
                                            </p:txEl>
                                          </p:spTgt>
                                        </p:tgtEl>
                                      </p:cBhvr>
                                    </p:animEffect>
                                    <p:anim calcmode="lin" valueType="num">
                                      <p:cBhvr>
                                        <p:cTn id="12" dur="1000" fill="hold"/>
                                        <p:tgtEl>
                                          <p:spTgt spid="177">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17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type="lt">
                                    <p:tmAbs val="0"/>
                                  </p:iterate>
                                  <p:childTnLst>
                                    <p:set>
                                      <p:cBhvr>
                                        <p:cTn id="17" fill="hold"/>
                                        <p:tgtEl>
                                          <p:spTgt spid="177">
                                            <p:txEl>
                                              <p:pRg st="1" end="1"/>
                                            </p:txEl>
                                          </p:spTgt>
                                        </p:tgtEl>
                                        <p:attrNameLst>
                                          <p:attrName>style.visibility</p:attrName>
                                        </p:attrNameLst>
                                      </p:cBhvr>
                                      <p:to>
                                        <p:strVal val="visible"/>
                                      </p:to>
                                    </p:set>
                                    <p:animEffect transition="in" filter="fade">
                                      <p:cBhvr>
                                        <p:cTn id="18" dur="1000" fill="hold"/>
                                        <p:tgtEl>
                                          <p:spTgt spid="177">
                                            <p:txEl>
                                              <p:pRg st="1" end="1"/>
                                            </p:txEl>
                                          </p:spTgt>
                                        </p:tgtEl>
                                      </p:cBhvr>
                                    </p:animEffect>
                                    <p:anim calcmode="lin" valueType="num">
                                      <p:cBhvr>
                                        <p:cTn id="19" dur="1000" fill="hold"/>
                                        <p:tgtEl>
                                          <p:spTgt spid="177">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17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1" nodeType="clickEffect">
                                  <p:stCondLst>
                                    <p:cond delay="0"/>
                                  </p:stCondLst>
                                  <p:iterate type="lt">
                                    <p:tmAbs val="0"/>
                                  </p:iterate>
                                  <p:childTnLst>
                                    <p:set>
                                      <p:cBhvr>
                                        <p:cTn id="24" fill="hold"/>
                                        <p:tgtEl>
                                          <p:spTgt spid="177">
                                            <p:txEl>
                                              <p:pRg st="2" end="2"/>
                                            </p:txEl>
                                          </p:spTgt>
                                        </p:tgtEl>
                                        <p:attrNameLst>
                                          <p:attrName>style.visibility</p:attrName>
                                        </p:attrNameLst>
                                      </p:cBhvr>
                                      <p:to>
                                        <p:strVal val="visible"/>
                                      </p:to>
                                    </p:set>
                                    <p:animEffect transition="in" filter="fade">
                                      <p:cBhvr>
                                        <p:cTn id="25" dur="1000" fill="hold"/>
                                        <p:tgtEl>
                                          <p:spTgt spid="177">
                                            <p:txEl>
                                              <p:pRg st="2" end="2"/>
                                            </p:txEl>
                                          </p:spTgt>
                                        </p:tgtEl>
                                      </p:cBhvr>
                                    </p:animEffect>
                                    <p:anim calcmode="lin" valueType="num">
                                      <p:cBhvr>
                                        <p:cTn id="26" dur="1000" fill="hold"/>
                                        <p:tgtEl>
                                          <p:spTgt spid="177">
                                            <p:txEl>
                                              <p:pRg st="2" end="2"/>
                                            </p:txEl>
                                          </p:spTgt>
                                        </p:tgtEl>
                                        <p:attrNameLst>
                                          <p:attrName>ppt_w</p:attrName>
                                        </p:attrNameLst>
                                      </p:cBhvr>
                                      <p:tavLst>
                                        <p:tav tm="0" fmla="#ppt_w*sin(2.5*pi*$)">
                                          <p:val>
                                            <p:fltVal val="0"/>
                                          </p:val>
                                        </p:tav>
                                        <p:tav tm="100000">
                                          <p:val>
                                            <p:fltVal val="1"/>
                                          </p:val>
                                        </p:tav>
                                      </p:tavLst>
                                    </p:anim>
                                    <p:anim calcmode="lin" valueType="num">
                                      <p:cBhvr>
                                        <p:cTn id="27" dur="1000" fill="hold"/>
                                        <p:tgtEl>
                                          <p:spTgt spid="17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grpId="1" nodeType="clickEffect">
                                  <p:stCondLst>
                                    <p:cond delay="0"/>
                                  </p:stCondLst>
                                  <p:iterate type="lt">
                                    <p:tmAbs val="0"/>
                                  </p:iterate>
                                  <p:childTnLst>
                                    <p:set>
                                      <p:cBhvr>
                                        <p:cTn id="31" fill="hold"/>
                                        <p:tgtEl>
                                          <p:spTgt spid="177">
                                            <p:txEl>
                                              <p:pRg st="3" end="3"/>
                                            </p:txEl>
                                          </p:spTgt>
                                        </p:tgtEl>
                                        <p:attrNameLst>
                                          <p:attrName>style.visibility</p:attrName>
                                        </p:attrNameLst>
                                      </p:cBhvr>
                                      <p:to>
                                        <p:strVal val="visible"/>
                                      </p:to>
                                    </p:set>
                                    <p:animEffect transition="in" filter="fade">
                                      <p:cBhvr>
                                        <p:cTn id="32" dur="1000" fill="hold"/>
                                        <p:tgtEl>
                                          <p:spTgt spid="177">
                                            <p:txEl>
                                              <p:pRg st="3" end="3"/>
                                            </p:txEl>
                                          </p:spTgt>
                                        </p:tgtEl>
                                      </p:cBhvr>
                                    </p:animEffect>
                                    <p:anim calcmode="lin" valueType="num">
                                      <p:cBhvr>
                                        <p:cTn id="33" dur="1000" fill="hold"/>
                                        <p:tgtEl>
                                          <p:spTgt spid="177">
                                            <p:txEl>
                                              <p:pRg st="3" end="3"/>
                                            </p:txEl>
                                          </p:spTgt>
                                        </p:tgtEl>
                                        <p:attrNameLst>
                                          <p:attrName>ppt_w</p:attrName>
                                        </p:attrNameLst>
                                      </p:cBhvr>
                                      <p:tavLst>
                                        <p:tav tm="0" fmla="#ppt_w*sin(2.5*pi*$)">
                                          <p:val>
                                            <p:fltVal val="0"/>
                                          </p:val>
                                        </p:tav>
                                        <p:tav tm="100000">
                                          <p:val>
                                            <p:fltVal val="1"/>
                                          </p:val>
                                        </p:tav>
                                      </p:tavLst>
                                    </p:anim>
                                    <p:anim calcmode="lin" valueType="num">
                                      <p:cBhvr>
                                        <p:cTn id="34" dur="1000" fill="hold"/>
                                        <p:tgtEl>
                                          <p:spTgt spid="177">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p:nvPr/>
        </p:nvSpPr>
        <p:spPr>
          <a:xfrm>
            <a:off x="638799" y="870735"/>
            <a:ext cx="5069559" cy="863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200">
                <a:solidFill>
                  <a:srgbClr val="534F44"/>
                </a:solidFill>
              </a:defRPr>
            </a:lvl1pPr>
          </a:lstStyle>
          <a:p>
            <a:r>
              <a:t>For the Sheperds...</a:t>
            </a:r>
          </a:p>
        </p:txBody>
      </p:sp>
      <p:sp>
        <p:nvSpPr>
          <p:cNvPr id="180" name="Shape 180"/>
          <p:cNvSpPr/>
          <p:nvPr/>
        </p:nvSpPr>
        <p:spPr>
          <a:xfrm>
            <a:off x="861894" y="3058317"/>
            <a:ext cx="11203105" cy="204158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720090" indent="-720090" algn="l">
              <a:buSzPct val="100000"/>
              <a:buAutoNum type="arabicPeriod"/>
              <a:defRPr b="1">
                <a:solidFill>
                  <a:srgbClr val="48443A"/>
                </a:solidFill>
              </a:defRPr>
            </a:pPr>
            <a:r>
              <a:t>Communicate with leaders of other local congregations</a:t>
            </a:r>
          </a:p>
          <a:p>
            <a:pPr marL="720090" indent="-720090" algn="l">
              <a:buSzPct val="100000"/>
              <a:buAutoNum type="arabicPeriod"/>
              <a:defRPr b="1">
                <a:solidFill>
                  <a:srgbClr val="48443A"/>
                </a:solidFill>
              </a:defRPr>
            </a:pPr>
            <a:r>
              <a:t>Make the message ring!</a:t>
            </a:r>
          </a:p>
        </p:txBody>
      </p:sp>
    </p:spTree>
  </p:cSld>
  <p:clrMapOvr>
    <a:masterClrMapping/>
  </p:clrMapOvr>
  <mc:AlternateContent xmlns:mc="http://schemas.openxmlformats.org/markup-compatibility/2006">
    <mc:Choice xmlns:p14="http://schemas.microsoft.com/office/powerpoint/2010/main" xmlns="" Requires="p14">
      <p:transition spd="med" advClick="1" p14:dur="1000">
        <p:wipe dir="u"/>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Abs val="0"/>
                                  </p:iterate>
                                  <p:childTnLst>
                                    <p:set>
                                      <p:cBhvr>
                                        <p:cTn id="6" fill="hold"/>
                                        <p:tgtEl>
                                          <p:spTgt spid="180">
                                            <p:bg/>
                                          </p:spTgt>
                                        </p:tgtEl>
                                        <p:attrNameLst>
                                          <p:attrName>style.visibility</p:attrName>
                                        </p:attrNameLst>
                                      </p:cBhvr>
                                      <p:to>
                                        <p:strVal val="visible"/>
                                      </p:to>
                                    </p:set>
                                    <p:anim calcmode="lin" valueType="num">
                                      <p:cBhvr>
                                        <p:cTn id="7" dur="1000" fill="hold"/>
                                        <p:tgtEl>
                                          <p:spTgt spid="180">
                                            <p:bg/>
                                          </p:spTgt>
                                        </p:tgtEl>
                                        <p:attrNameLst>
                                          <p:attrName>ppt_w</p:attrName>
                                        </p:attrNameLst>
                                      </p:cBhvr>
                                      <p:tavLst>
                                        <p:tav tm="0" fmla="#ppt_w*sin(2.5*pi*$)">
                                          <p:val>
                                            <p:fltVal val="0"/>
                                          </p:val>
                                        </p:tav>
                                        <p:tav tm="100000">
                                          <p:val>
                                            <p:fltVal val="1"/>
                                          </p:val>
                                        </p:tav>
                                      </p:tavLst>
                                    </p:anim>
                                    <p:anim calcmode="lin" valueType="num">
                                      <p:cBhvr>
                                        <p:cTn id="8" dur="1000" fill="hold"/>
                                        <p:tgtEl>
                                          <p:spTgt spid="180">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type="lt">
                                    <p:tmAbs val="0"/>
                                  </p:iterate>
                                  <p:childTnLst>
                                    <p:set>
                                      <p:cBhvr>
                                        <p:cTn id="10" fill="hold"/>
                                        <p:tgtEl>
                                          <p:spTgt spid="180">
                                            <p:txEl>
                                              <p:pRg st="0" end="0"/>
                                            </p:txEl>
                                          </p:spTgt>
                                        </p:tgtEl>
                                        <p:attrNameLst>
                                          <p:attrName>style.visibility</p:attrName>
                                        </p:attrNameLst>
                                      </p:cBhvr>
                                      <p:to>
                                        <p:strVal val="visible"/>
                                      </p:to>
                                    </p:set>
                                    <p:animEffect transition="in" filter="fade">
                                      <p:cBhvr>
                                        <p:cTn id="11" dur="1000" fill="hold"/>
                                        <p:tgtEl>
                                          <p:spTgt spid="180">
                                            <p:txEl>
                                              <p:pRg st="0" end="0"/>
                                            </p:txEl>
                                          </p:spTgt>
                                        </p:tgtEl>
                                      </p:cBhvr>
                                    </p:animEffect>
                                    <p:anim calcmode="lin" valueType="num">
                                      <p:cBhvr>
                                        <p:cTn id="12" dur="1000" fill="hold"/>
                                        <p:tgtEl>
                                          <p:spTgt spid="180">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18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type="lt">
                                    <p:tmAbs val="0"/>
                                  </p:iterate>
                                  <p:childTnLst>
                                    <p:set>
                                      <p:cBhvr>
                                        <p:cTn id="17" fill="hold"/>
                                        <p:tgtEl>
                                          <p:spTgt spid="180">
                                            <p:txEl>
                                              <p:pRg st="1" end="1"/>
                                            </p:txEl>
                                          </p:spTgt>
                                        </p:tgtEl>
                                        <p:attrNameLst>
                                          <p:attrName>style.visibility</p:attrName>
                                        </p:attrNameLst>
                                      </p:cBhvr>
                                      <p:to>
                                        <p:strVal val="visible"/>
                                      </p:to>
                                    </p:set>
                                    <p:animEffect transition="in" filter="fade">
                                      <p:cBhvr>
                                        <p:cTn id="18" dur="1000" fill="hold"/>
                                        <p:tgtEl>
                                          <p:spTgt spid="180">
                                            <p:txEl>
                                              <p:pRg st="1" end="1"/>
                                            </p:txEl>
                                          </p:spTgt>
                                        </p:tgtEl>
                                      </p:cBhvr>
                                    </p:animEffect>
                                    <p:anim calcmode="lin" valueType="num">
                                      <p:cBhvr>
                                        <p:cTn id="19" dur="1000" fill="hold"/>
                                        <p:tgtEl>
                                          <p:spTgt spid="180">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18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p:nvPr/>
        </p:nvSpPr>
        <p:spPr>
          <a:xfrm>
            <a:off x="1894070" y="3060036"/>
            <a:ext cx="9216660" cy="1485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spcBef>
                <a:spcPts val="3800"/>
              </a:spcBef>
              <a:defRPr sz="9500" i="1">
                <a:latin typeface="Baskerville SemiBold"/>
                <a:ea typeface="Baskerville SemiBold"/>
                <a:cs typeface="Baskerville SemiBold"/>
                <a:sym typeface="Baskerville SemiBold"/>
              </a:defRPr>
            </a:lvl1pPr>
          </a:lstStyle>
          <a:p>
            <a:r>
              <a:t>Will I "LEARN"?</a:t>
            </a:r>
          </a:p>
        </p:txBody>
      </p:sp>
    </p:spTree>
  </p:cSld>
  <p:clrMapOvr>
    <a:masterClrMapping/>
  </p:clrMapOvr>
  <mc:AlternateContent xmlns:mc="http://schemas.openxmlformats.org/markup-compatibility/2006">
    <mc:Choice xmlns:p14="http://schemas.microsoft.com/office/powerpoint/2010/main" xmlns="" Requires="p14">
      <p:transition spd="med" advClick="1" p14:dur="1000">
        <p:wipe dir="u"/>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82"/>
                                        </p:tgtEl>
                                        <p:attrNameLst>
                                          <p:attrName>style.visibility</p:attrName>
                                        </p:attrNameLst>
                                      </p:cBhvr>
                                      <p:to>
                                        <p:strVal val="visible"/>
                                      </p:to>
                                    </p:set>
                                    <p:anim calcmode="lin" valueType="num">
                                      <p:cBhvr>
                                        <p:cTn id="7" dur="3000" fill="hold"/>
                                        <p:tgtEl>
                                          <p:spTgt spid="182"/>
                                        </p:tgtEl>
                                        <p:attrNameLst>
                                          <p:attrName>ppt_w</p:attrName>
                                        </p:attrNameLst>
                                      </p:cBhvr>
                                      <p:tavLst>
                                        <p:tav tm="0">
                                          <p:val>
                                            <p:fltVal val="0"/>
                                          </p:val>
                                        </p:tav>
                                        <p:tav tm="100000">
                                          <p:val>
                                            <p:strVal val="#ppt_w"/>
                                          </p:val>
                                        </p:tav>
                                      </p:tavLst>
                                    </p:anim>
                                    <p:anim calcmode="lin" valueType="num">
                                      <p:cBhvr>
                                        <p:cTn id="8" dur="3000" fill="hold"/>
                                        <p:tgtEl>
                                          <p:spTgt spid="1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prstGeom prst="rect">
            <a:avLst/>
          </a:prstGeom>
        </p:spPr>
        <p:txBody>
          <a:bodyPr>
            <a:normAutofit fontScale="90000"/>
          </a:bodyPr>
          <a:lstStyle/>
          <a:p>
            <a:pPr defTabSz="637235">
              <a:defRPr sz="5292"/>
            </a:pPr>
            <a:r>
              <a:t>Making It Our </a:t>
            </a:r>
            <a:br/>
            <a:r>
              <a:t>Aim To Please The Lord</a:t>
            </a:r>
          </a:p>
        </p:txBody>
      </p:sp>
      <p:sp>
        <p:nvSpPr>
          <p:cNvPr id="185" name="Shape 185"/>
          <p:cNvSpPr>
            <a:spLocks noGrp="1"/>
          </p:cNvSpPr>
          <p:nvPr>
            <p:ph type="body" idx="1"/>
          </p:nvPr>
        </p:nvSpPr>
        <p:spPr>
          <a:xfrm>
            <a:off x="650239" y="2184392"/>
            <a:ext cx="11704322" cy="5222971"/>
          </a:xfrm>
          <a:prstGeom prst="rect">
            <a:avLst/>
          </a:prstGeom>
        </p:spPr>
        <p:txBody>
          <a:bodyPr/>
          <a:lstStyle/>
          <a:p>
            <a:pPr>
              <a:lnSpc>
                <a:spcPct val="90000"/>
              </a:lnSpc>
            </a:pPr>
            <a:r>
              <a:t>No One Is Exempt.</a:t>
            </a:r>
          </a:p>
          <a:p>
            <a:pPr marL="845003" lvl="1" indent="-387803">
              <a:lnSpc>
                <a:spcPct val="90000"/>
              </a:lnSpc>
              <a:spcBef>
                <a:spcPts val="900"/>
              </a:spcBef>
              <a:defRPr sz="3800"/>
            </a:pPr>
            <a:r>
              <a:t>“We must all appear…”</a:t>
            </a:r>
          </a:p>
          <a:p>
            <a:pPr>
              <a:lnSpc>
                <a:spcPct val="90000"/>
              </a:lnSpc>
            </a:pPr>
            <a:r>
              <a:t>Christ Will Judge The Details of Our Life.</a:t>
            </a:r>
          </a:p>
          <a:p>
            <a:pPr marL="845003" lvl="1" indent="-387803">
              <a:lnSpc>
                <a:spcPct val="90000"/>
              </a:lnSpc>
              <a:spcBef>
                <a:spcPts val="900"/>
              </a:spcBef>
              <a:defRPr sz="3800"/>
            </a:pPr>
            <a:r>
              <a:t>“recompensed for his deeds…”</a:t>
            </a:r>
          </a:p>
          <a:p>
            <a:pPr>
              <a:lnSpc>
                <a:spcPct val="90000"/>
              </a:lnSpc>
            </a:pPr>
            <a:r>
              <a:t>The Will of The Father Is The Final Standard of Measure.</a:t>
            </a:r>
          </a:p>
          <a:p>
            <a:pPr marL="845003" lvl="1" indent="-387803">
              <a:lnSpc>
                <a:spcPct val="90000"/>
              </a:lnSpc>
              <a:spcBef>
                <a:spcPts val="900"/>
              </a:spcBef>
              <a:defRPr sz="3800"/>
            </a:pPr>
            <a:r>
              <a:t>“whether good or bad.”</a:t>
            </a:r>
          </a:p>
        </p:txBody>
      </p:sp>
    </p:spTree>
  </p:cSld>
  <p:clrMapOvr>
    <a:masterClrMapping/>
  </p:clrMapOvr>
  <mc:AlternateContent xmlns:mc="http://schemas.openxmlformats.org/markup-compatibility/2006">
    <mc:Choice xmlns:p14="http://schemas.microsoft.com/office/powerpoint/2010/main" xmlns="" Requires="p14">
      <p:transition spd="med" advClick="1" p14:dur="1000">
        <p:wipe dir="u"/>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85">
                                            <p:bg/>
                                          </p:spTgt>
                                        </p:tgtEl>
                                        <p:attrNameLst>
                                          <p:attrName>style.visibility</p:attrName>
                                        </p:attrNameLst>
                                      </p:cBhvr>
                                      <p:to>
                                        <p:strVal val="visible"/>
                                      </p:to>
                                    </p:set>
                                    <p:anim calcmode="lin" valueType="num">
                                      <p:cBhvr>
                                        <p:cTn id="7" dur="500" fill="hold"/>
                                        <p:tgtEl>
                                          <p:spTgt spid="185">
                                            <p:bg/>
                                          </p:spTgt>
                                        </p:tgtEl>
                                        <p:attrNameLst>
                                          <p:attrName>ppt_x</p:attrName>
                                        </p:attrNameLst>
                                      </p:cBhvr>
                                      <p:tavLst>
                                        <p:tav tm="0">
                                          <p:val>
                                            <p:strVal val="#ppt_x"/>
                                          </p:val>
                                        </p:tav>
                                        <p:tav tm="100000">
                                          <p:val>
                                            <p:strVal val="#ppt_x"/>
                                          </p:val>
                                        </p:tav>
                                      </p:tavLst>
                                    </p:anim>
                                    <p:anim calcmode="lin" valueType="num">
                                      <p:cBhvr>
                                        <p:cTn id="8" dur="500" fill="hold"/>
                                        <p:tgtEl>
                                          <p:spTgt spid="185">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85">
                                            <p:txEl>
                                              <p:pRg st="0" end="0"/>
                                            </p:txEl>
                                          </p:spTgt>
                                        </p:tgtEl>
                                        <p:attrNameLst>
                                          <p:attrName>style.visibility</p:attrName>
                                        </p:attrNameLst>
                                      </p:cBhvr>
                                      <p:to>
                                        <p:strVal val="visible"/>
                                      </p:to>
                                    </p:set>
                                    <p:anim calcmode="lin" valueType="num">
                                      <p:cBhvr>
                                        <p:cTn id="11" dur="500" fill="hold"/>
                                        <p:tgtEl>
                                          <p:spTgt spid="18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8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iterate>
                                    <p:tmAbs val="0"/>
                                  </p:iterate>
                                  <p:childTnLst>
                                    <p:set>
                                      <p:cBhvr>
                                        <p:cTn id="14" fill="hold"/>
                                        <p:tgtEl>
                                          <p:spTgt spid="185">
                                            <p:txEl>
                                              <p:pRg st="1" end="1"/>
                                            </p:txEl>
                                          </p:spTgt>
                                        </p:tgtEl>
                                        <p:attrNameLst>
                                          <p:attrName>style.visibility</p:attrName>
                                        </p:attrNameLst>
                                      </p:cBhvr>
                                      <p:to>
                                        <p:strVal val="visible"/>
                                      </p:to>
                                    </p:set>
                                    <p:anim calcmode="lin" valueType="num">
                                      <p:cBhvr>
                                        <p:cTn id="15" dur="500" fill="hold"/>
                                        <p:tgtEl>
                                          <p:spTgt spid="18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1" nodeType="clickEffect">
                                  <p:stCondLst>
                                    <p:cond delay="0"/>
                                  </p:stCondLst>
                                  <p:iterate>
                                    <p:tmAbs val="0"/>
                                  </p:iterate>
                                  <p:childTnLst>
                                    <p:set>
                                      <p:cBhvr>
                                        <p:cTn id="20" fill="hold"/>
                                        <p:tgtEl>
                                          <p:spTgt spid="185">
                                            <p:txEl>
                                              <p:pRg st="2" end="2"/>
                                            </p:txEl>
                                          </p:spTgt>
                                        </p:tgtEl>
                                        <p:attrNameLst>
                                          <p:attrName>style.visibility</p:attrName>
                                        </p:attrNameLst>
                                      </p:cBhvr>
                                      <p:to>
                                        <p:strVal val="visible"/>
                                      </p:to>
                                    </p:set>
                                    <p:anim calcmode="lin" valueType="num">
                                      <p:cBhvr>
                                        <p:cTn id="21" dur="500" fill="hold"/>
                                        <p:tgtEl>
                                          <p:spTgt spid="18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8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iterate>
                                    <p:tmAbs val="0"/>
                                  </p:iterate>
                                  <p:childTnLst>
                                    <p:set>
                                      <p:cBhvr>
                                        <p:cTn id="24" fill="hold"/>
                                        <p:tgtEl>
                                          <p:spTgt spid="185">
                                            <p:txEl>
                                              <p:pRg st="3" end="3"/>
                                            </p:txEl>
                                          </p:spTgt>
                                        </p:tgtEl>
                                        <p:attrNameLst>
                                          <p:attrName>style.visibility</p:attrName>
                                        </p:attrNameLst>
                                      </p:cBhvr>
                                      <p:to>
                                        <p:strVal val="visible"/>
                                      </p:to>
                                    </p:set>
                                    <p:anim calcmode="lin" valueType="num">
                                      <p:cBhvr>
                                        <p:cTn id="25" dur="500" fill="hold"/>
                                        <p:tgtEl>
                                          <p:spTgt spid="185">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1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iterate>
                                    <p:tmAbs val="0"/>
                                  </p:iterate>
                                  <p:childTnLst>
                                    <p:set>
                                      <p:cBhvr>
                                        <p:cTn id="30" fill="hold"/>
                                        <p:tgtEl>
                                          <p:spTgt spid="185">
                                            <p:txEl>
                                              <p:pRg st="4" end="4"/>
                                            </p:txEl>
                                          </p:spTgt>
                                        </p:tgtEl>
                                        <p:attrNameLst>
                                          <p:attrName>style.visibility</p:attrName>
                                        </p:attrNameLst>
                                      </p:cBhvr>
                                      <p:to>
                                        <p:strVal val="visible"/>
                                      </p:to>
                                    </p:set>
                                    <p:anim calcmode="lin" valueType="num">
                                      <p:cBhvr>
                                        <p:cTn id="31" dur="500" fill="hold"/>
                                        <p:tgtEl>
                                          <p:spTgt spid="185">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18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1" nodeType="withEffect">
                                  <p:stCondLst>
                                    <p:cond delay="0"/>
                                  </p:stCondLst>
                                  <p:iterate>
                                    <p:tmAbs val="0"/>
                                  </p:iterate>
                                  <p:childTnLst>
                                    <p:set>
                                      <p:cBhvr>
                                        <p:cTn id="34" fill="hold"/>
                                        <p:tgtEl>
                                          <p:spTgt spid="185">
                                            <p:txEl>
                                              <p:pRg st="5" end="5"/>
                                            </p:txEl>
                                          </p:spTgt>
                                        </p:tgtEl>
                                        <p:attrNameLst>
                                          <p:attrName>style.visibility</p:attrName>
                                        </p:attrNameLst>
                                      </p:cBhvr>
                                      <p:to>
                                        <p:strVal val="visible"/>
                                      </p:to>
                                    </p:set>
                                    <p:anim calcmode="lin" valueType="num">
                                      <p:cBhvr>
                                        <p:cTn id="35" dur="500" fill="hold"/>
                                        <p:tgtEl>
                                          <p:spTgt spid="185">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18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xfrm>
            <a:off x="975359" y="2266397"/>
            <a:ext cx="11054082" cy="2854243"/>
          </a:xfrm>
          <a:prstGeom prst="rect">
            <a:avLst/>
          </a:prstGeom>
        </p:spPr>
        <p:txBody>
          <a:bodyPr/>
          <a:lstStyle/>
          <a:p>
            <a:pPr>
              <a:defRPr sz="5400"/>
            </a:pPr>
            <a:r>
              <a:t>Jesus’ Priority In </a:t>
            </a:r>
            <a:br/>
            <a:r>
              <a:t>Pleasing The Lord </a:t>
            </a:r>
            <a:br/>
            <a:r>
              <a:t>(John 8:29)</a:t>
            </a:r>
          </a:p>
        </p:txBody>
      </p:sp>
      <p:sp>
        <p:nvSpPr>
          <p:cNvPr id="190" name="Shape 190"/>
          <p:cNvSpPr>
            <a:spLocks noGrp="1"/>
          </p:cNvSpPr>
          <p:nvPr>
            <p:ph type="body" sz="quarter" idx="1"/>
          </p:nvPr>
        </p:nvSpPr>
        <p:spPr>
          <a:prstGeom prst="rect">
            <a:avLst/>
          </a:prstGeom>
        </p:spPr>
        <p:txBody>
          <a:bodyPr/>
          <a:lstStyle/>
          <a:p>
            <a:endParaRPr/>
          </a:p>
        </p:txBody>
      </p:sp>
      <p:pic>
        <p:nvPicPr>
          <p:cNvPr id="191" name="image2.jpeg" descr="Theme-2016.jpg"/>
          <p:cNvPicPr>
            <a:picLocks noChangeAspect="1"/>
          </p:cNvPicPr>
          <p:nvPr/>
        </p:nvPicPr>
        <p:blipFill>
          <a:blip r:embed="rId2" cstate="print">
            <a:extLst/>
          </a:blip>
          <a:stretch>
            <a:fillRect/>
          </a:stretch>
        </p:blipFill>
        <p:spPr>
          <a:xfrm>
            <a:off x="-1" y="-2"/>
            <a:ext cx="13004801" cy="975360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xmlns="" Requires="p14">
      <p:transition spd="med" advClick="1" p14:dur="1000">
        <p:wipe dir="u"/>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prstGeom prst="rect">
            <a:avLst/>
          </a:prstGeom>
        </p:spPr>
        <p:txBody>
          <a:bodyPr/>
          <a:lstStyle/>
          <a:p>
            <a:r>
              <a:t>Jesus’ Example of Pleasing God</a:t>
            </a:r>
          </a:p>
        </p:txBody>
      </p:sp>
      <p:sp>
        <p:nvSpPr>
          <p:cNvPr id="142" name="Shape 142"/>
          <p:cNvSpPr>
            <a:spLocks noGrp="1"/>
          </p:cNvSpPr>
          <p:nvPr>
            <p:ph type="body" sz="half" idx="1"/>
          </p:nvPr>
        </p:nvSpPr>
        <p:spPr>
          <a:xfrm>
            <a:off x="982589" y="2848922"/>
            <a:ext cx="11039622" cy="2854991"/>
          </a:xfrm>
          <a:prstGeom prst="rect">
            <a:avLst/>
          </a:prstGeom>
        </p:spPr>
        <p:txBody>
          <a:bodyPr/>
          <a:lstStyle/>
          <a:p>
            <a:r>
              <a:t>“And He who sent Me is with Me; He has not left Me alone, for I always do the things that are pleasing to Him.” </a:t>
            </a:r>
            <a:r>
              <a:rPr>
                <a:solidFill>
                  <a:srgbClr val="8E4D03"/>
                </a:solidFill>
              </a:rPr>
              <a:t>John 8:29</a:t>
            </a:r>
          </a:p>
        </p:txBody>
      </p:sp>
    </p:spTree>
  </p:cSld>
  <p:clrMapOvr>
    <a:masterClrMapping/>
  </p:clrMapOvr>
  <mc:AlternateContent xmlns:mc="http://schemas.openxmlformats.org/markup-compatibility/2006">
    <mc:Choice xmlns:p14="http://schemas.microsoft.com/office/powerpoint/2010/main" xmlns="" Requires="p14">
      <p:transition spd="med" advClick="1" p14:dur="1000">
        <p:wipe dir="u"/>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42">
                                            <p:bg/>
                                          </p:spTgt>
                                        </p:tgtEl>
                                        <p:attrNameLst>
                                          <p:attrName>style.visibility</p:attrName>
                                        </p:attrNameLst>
                                      </p:cBhvr>
                                      <p:to>
                                        <p:strVal val="visible"/>
                                      </p:to>
                                    </p:set>
                                    <p:anim calcmode="lin" valueType="num">
                                      <p:cBhvr>
                                        <p:cTn id="7" dur="500" fill="hold"/>
                                        <p:tgtEl>
                                          <p:spTgt spid="142">
                                            <p:bg/>
                                          </p:spTgt>
                                        </p:tgtEl>
                                        <p:attrNameLst>
                                          <p:attrName>ppt_x</p:attrName>
                                        </p:attrNameLst>
                                      </p:cBhvr>
                                      <p:tavLst>
                                        <p:tav tm="0">
                                          <p:val>
                                            <p:strVal val="#ppt_x"/>
                                          </p:val>
                                        </p:tav>
                                        <p:tav tm="100000">
                                          <p:val>
                                            <p:strVal val="#ppt_x"/>
                                          </p:val>
                                        </p:tav>
                                      </p:tavLst>
                                    </p:anim>
                                    <p:anim calcmode="lin" valueType="num">
                                      <p:cBhvr>
                                        <p:cTn id="8" dur="500" fill="hold"/>
                                        <p:tgtEl>
                                          <p:spTgt spid="142">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42">
                                            <p:txEl>
                                              <p:pRg st="0" end="0"/>
                                            </p:txEl>
                                          </p:spTgt>
                                        </p:tgtEl>
                                        <p:attrNameLst>
                                          <p:attrName>style.visibility</p:attrName>
                                        </p:attrNameLst>
                                      </p:cBhvr>
                                      <p:to>
                                        <p:strVal val="visible"/>
                                      </p:to>
                                    </p:set>
                                    <p:anim calcmode="lin" valueType="num">
                                      <p:cBhvr>
                                        <p:cTn id="11" dur="500" fill="hold"/>
                                        <p:tgtEl>
                                          <p:spTgt spid="14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prstGeom prst="rect">
            <a:avLst/>
          </a:prstGeom>
        </p:spPr>
        <p:txBody>
          <a:bodyPr/>
          <a:lstStyle/>
          <a:p>
            <a:r>
              <a:t>Rock Solid Reality</a:t>
            </a:r>
          </a:p>
        </p:txBody>
      </p:sp>
      <p:sp>
        <p:nvSpPr>
          <p:cNvPr id="147" name="Shape 147"/>
          <p:cNvSpPr>
            <a:spLocks noGrp="1"/>
          </p:cNvSpPr>
          <p:nvPr>
            <p:ph type="body" idx="1"/>
          </p:nvPr>
        </p:nvSpPr>
        <p:spPr>
          <a:xfrm>
            <a:off x="467319" y="2115804"/>
            <a:ext cx="12354561" cy="6436926"/>
          </a:xfrm>
          <a:prstGeom prst="rect">
            <a:avLst/>
          </a:prstGeom>
        </p:spPr>
        <p:txBody>
          <a:bodyPr/>
          <a:lstStyle/>
          <a:p>
            <a:r>
              <a:t>God Will Be Either Greatly Pleased or Greatly Displeased With Me. </a:t>
            </a:r>
            <a:r>
              <a:rPr>
                <a:solidFill>
                  <a:srgbClr val="8E4D03"/>
                </a:solidFill>
              </a:rPr>
              <a:t>Matt. 25:24-25</a:t>
            </a:r>
          </a:p>
          <a:p>
            <a:r>
              <a:t>Pleasing God Demands Carefully Studying &amp; Following His Word. </a:t>
            </a:r>
            <a:r>
              <a:rPr>
                <a:solidFill>
                  <a:srgbClr val="8E4D03"/>
                </a:solidFill>
              </a:rPr>
              <a:t>2 Timothy 2:15</a:t>
            </a:r>
          </a:p>
          <a:p>
            <a:r>
              <a:t>Pleasing God Will Always Involve An Element of Trust. </a:t>
            </a:r>
            <a:r>
              <a:rPr>
                <a:solidFill>
                  <a:srgbClr val="8E4D03"/>
                </a:solidFill>
              </a:rPr>
              <a:t>Hebrews 11:6</a:t>
            </a:r>
          </a:p>
        </p:txBody>
      </p:sp>
    </p:spTree>
  </p:cSld>
  <p:clrMapOvr>
    <a:masterClrMapping/>
  </p:clrMapOvr>
  <mc:AlternateContent xmlns:mc="http://schemas.openxmlformats.org/markup-compatibility/2006">
    <mc:Choice xmlns:p14="http://schemas.microsoft.com/office/powerpoint/2010/main" xmlns="" Requires="p14">
      <p:transition spd="med" advClick="1" p14:dur="1000">
        <p:wipe dir="u"/>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47">
                                            <p:bg/>
                                          </p:spTgt>
                                        </p:tgtEl>
                                        <p:attrNameLst>
                                          <p:attrName>style.visibility</p:attrName>
                                        </p:attrNameLst>
                                      </p:cBhvr>
                                      <p:to>
                                        <p:strVal val="visible"/>
                                      </p:to>
                                    </p:set>
                                    <p:anim calcmode="lin" valueType="num">
                                      <p:cBhvr>
                                        <p:cTn id="7" dur="500" fill="hold"/>
                                        <p:tgtEl>
                                          <p:spTgt spid="147">
                                            <p:bg/>
                                          </p:spTgt>
                                        </p:tgtEl>
                                        <p:attrNameLst>
                                          <p:attrName>ppt_x</p:attrName>
                                        </p:attrNameLst>
                                      </p:cBhvr>
                                      <p:tavLst>
                                        <p:tav tm="0">
                                          <p:val>
                                            <p:strVal val="#ppt_x"/>
                                          </p:val>
                                        </p:tav>
                                        <p:tav tm="100000">
                                          <p:val>
                                            <p:strVal val="#ppt_x"/>
                                          </p:val>
                                        </p:tav>
                                      </p:tavLst>
                                    </p:anim>
                                    <p:anim calcmode="lin" valueType="num">
                                      <p:cBhvr>
                                        <p:cTn id="8" dur="500" fill="hold"/>
                                        <p:tgtEl>
                                          <p:spTgt spid="147">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47">
                                            <p:txEl>
                                              <p:pRg st="0" end="0"/>
                                            </p:txEl>
                                          </p:spTgt>
                                        </p:tgtEl>
                                        <p:attrNameLst>
                                          <p:attrName>style.visibility</p:attrName>
                                        </p:attrNameLst>
                                      </p:cBhvr>
                                      <p:to>
                                        <p:strVal val="visible"/>
                                      </p:to>
                                    </p:set>
                                    <p:anim calcmode="lin" valueType="num">
                                      <p:cBhvr>
                                        <p:cTn id="11" dur="500" fill="hold"/>
                                        <p:tgtEl>
                                          <p:spTgt spid="14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47">
                                            <p:txEl>
                                              <p:pRg st="1" end="1"/>
                                            </p:txEl>
                                          </p:spTgt>
                                        </p:tgtEl>
                                        <p:attrNameLst>
                                          <p:attrName>style.visibility</p:attrName>
                                        </p:attrNameLst>
                                      </p:cBhvr>
                                      <p:to>
                                        <p:strVal val="visible"/>
                                      </p:to>
                                    </p:set>
                                    <p:anim calcmode="lin" valueType="num">
                                      <p:cBhvr>
                                        <p:cTn id="17" dur="500" fill="hold"/>
                                        <p:tgtEl>
                                          <p:spTgt spid="147">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147">
                                            <p:txEl>
                                              <p:pRg st="2" end="2"/>
                                            </p:txEl>
                                          </p:spTgt>
                                        </p:tgtEl>
                                        <p:attrNameLst>
                                          <p:attrName>style.visibility</p:attrName>
                                        </p:attrNameLst>
                                      </p:cBhvr>
                                      <p:to>
                                        <p:strVal val="visible"/>
                                      </p:to>
                                    </p:set>
                                    <p:anim calcmode="lin" valueType="num">
                                      <p:cBhvr>
                                        <p:cTn id="23" dur="500" fill="hold"/>
                                        <p:tgtEl>
                                          <p:spTgt spid="147">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prstGeom prst="rect">
            <a:avLst/>
          </a:prstGeom>
        </p:spPr>
        <p:txBody>
          <a:bodyPr>
            <a:normAutofit fontScale="90000"/>
          </a:bodyPr>
          <a:lstStyle/>
          <a:p>
            <a:pPr defTabSz="637235">
              <a:defRPr sz="5292"/>
            </a:pPr>
            <a:r>
              <a:t>Today: Making It </a:t>
            </a:r>
            <a:br/>
            <a:r>
              <a:t>Our Aim To Please The Lord</a:t>
            </a:r>
          </a:p>
        </p:txBody>
      </p:sp>
      <p:sp>
        <p:nvSpPr>
          <p:cNvPr id="152" name="Shape 152"/>
          <p:cNvSpPr>
            <a:spLocks noGrp="1"/>
          </p:cNvSpPr>
          <p:nvPr>
            <p:ph type="body" idx="1"/>
          </p:nvPr>
        </p:nvSpPr>
        <p:spPr>
          <a:xfrm>
            <a:off x="650239" y="2275840"/>
            <a:ext cx="11704322" cy="6436926"/>
          </a:xfrm>
          <a:prstGeom prst="rect">
            <a:avLst/>
          </a:prstGeom>
        </p:spPr>
        <p:txBody>
          <a:bodyPr/>
          <a:lstStyle/>
          <a:p>
            <a:r>
              <a:t>Therefore… 2 Corinthians 5:1-8</a:t>
            </a:r>
          </a:p>
          <a:p>
            <a:pPr marL="845003" lvl="1" indent="-387803">
              <a:spcBef>
                <a:spcPts val="900"/>
              </a:spcBef>
              <a:defRPr sz="3800"/>
            </a:pPr>
            <a:r>
              <a:t>God’s Plan For Us Is Bigger Than Life Here.</a:t>
            </a:r>
          </a:p>
          <a:p>
            <a:pPr marL="845003" lvl="1" indent="-387803">
              <a:spcBef>
                <a:spcPts val="900"/>
              </a:spcBef>
              <a:defRPr sz="3800"/>
            </a:pPr>
            <a:r>
              <a:t>God Prepared Us For This Very Purpose.</a:t>
            </a:r>
          </a:p>
          <a:p>
            <a:pPr marL="845003" lvl="1" indent="-387803">
              <a:spcBef>
                <a:spcPts val="900"/>
              </a:spcBef>
              <a:defRPr sz="3800"/>
            </a:pPr>
            <a:r>
              <a:t>God Showed His Intentions By His Pledge.</a:t>
            </a:r>
          </a:p>
          <a:p>
            <a:pPr marL="845003" lvl="1" indent="-387803">
              <a:spcBef>
                <a:spcPts val="900"/>
              </a:spcBef>
              <a:defRPr sz="3800"/>
            </a:pPr>
            <a:r>
              <a:t>God Created Us To Prefer His Blessings.</a:t>
            </a:r>
          </a:p>
          <a:p>
            <a:r>
              <a:t>“We Are of Good Courage”</a:t>
            </a:r>
          </a:p>
        </p:txBody>
      </p:sp>
    </p:spTree>
  </p:cSld>
  <p:clrMapOvr>
    <a:masterClrMapping/>
  </p:clrMapOvr>
  <mc:AlternateContent xmlns:mc="http://schemas.openxmlformats.org/markup-compatibility/2006">
    <mc:Choice xmlns:p14="http://schemas.microsoft.com/office/powerpoint/2010/main" xmlns="" Requires="p14">
      <p:transition spd="med" advClick="1" p14:dur="1000">
        <p:wipe dir="u"/>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52">
                                            <p:bg/>
                                          </p:spTgt>
                                        </p:tgtEl>
                                        <p:attrNameLst>
                                          <p:attrName>style.visibility</p:attrName>
                                        </p:attrNameLst>
                                      </p:cBhvr>
                                      <p:to>
                                        <p:strVal val="visible"/>
                                      </p:to>
                                    </p:set>
                                    <p:anim calcmode="lin" valueType="num">
                                      <p:cBhvr>
                                        <p:cTn id="7" dur="500" fill="hold"/>
                                        <p:tgtEl>
                                          <p:spTgt spid="152">
                                            <p:bg/>
                                          </p:spTgt>
                                        </p:tgtEl>
                                        <p:attrNameLst>
                                          <p:attrName>ppt_x</p:attrName>
                                        </p:attrNameLst>
                                      </p:cBhvr>
                                      <p:tavLst>
                                        <p:tav tm="0">
                                          <p:val>
                                            <p:strVal val="#ppt_x"/>
                                          </p:val>
                                        </p:tav>
                                        <p:tav tm="100000">
                                          <p:val>
                                            <p:strVal val="#ppt_x"/>
                                          </p:val>
                                        </p:tav>
                                      </p:tavLst>
                                    </p:anim>
                                    <p:anim calcmode="lin" valueType="num">
                                      <p:cBhvr>
                                        <p:cTn id="8" dur="500" fill="hold"/>
                                        <p:tgtEl>
                                          <p:spTgt spid="152">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52">
                                            <p:txEl>
                                              <p:pRg st="0" end="0"/>
                                            </p:txEl>
                                          </p:spTgt>
                                        </p:tgtEl>
                                        <p:attrNameLst>
                                          <p:attrName>style.visibility</p:attrName>
                                        </p:attrNameLst>
                                      </p:cBhvr>
                                      <p:to>
                                        <p:strVal val="visible"/>
                                      </p:to>
                                    </p:set>
                                    <p:anim calcmode="lin" valueType="num">
                                      <p:cBhvr>
                                        <p:cTn id="11" dur="500" fill="hold"/>
                                        <p:tgtEl>
                                          <p:spTgt spid="15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52">
                                            <p:txEl>
                                              <p:pRg st="1" end="1"/>
                                            </p:txEl>
                                          </p:spTgt>
                                        </p:tgtEl>
                                        <p:attrNameLst>
                                          <p:attrName>style.visibility</p:attrName>
                                        </p:attrNameLst>
                                      </p:cBhvr>
                                      <p:to>
                                        <p:strVal val="visible"/>
                                      </p:to>
                                    </p:set>
                                    <p:anim calcmode="lin" valueType="num">
                                      <p:cBhvr>
                                        <p:cTn id="17" dur="500" fill="hold"/>
                                        <p:tgtEl>
                                          <p:spTgt spid="152">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152">
                                            <p:txEl>
                                              <p:pRg st="2" end="2"/>
                                            </p:txEl>
                                          </p:spTgt>
                                        </p:tgtEl>
                                        <p:attrNameLst>
                                          <p:attrName>style.visibility</p:attrName>
                                        </p:attrNameLst>
                                      </p:cBhvr>
                                      <p:to>
                                        <p:strVal val="visible"/>
                                      </p:to>
                                    </p:set>
                                    <p:anim calcmode="lin" valueType="num">
                                      <p:cBhvr>
                                        <p:cTn id="23" dur="500" fill="hold"/>
                                        <p:tgtEl>
                                          <p:spTgt spid="15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iterate>
                                    <p:tmAbs val="0"/>
                                  </p:iterate>
                                  <p:childTnLst>
                                    <p:set>
                                      <p:cBhvr>
                                        <p:cTn id="28" fill="hold"/>
                                        <p:tgtEl>
                                          <p:spTgt spid="152">
                                            <p:txEl>
                                              <p:pRg st="3" end="3"/>
                                            </p:txEl>
                                          </p:spTgt>
                                        </p:tgtEl>
                                        <p:attrNameLst>
                                          <p:attrName>style.visibility</p:attrName>
                                        </p:attrNameLst>
                                      </p:cBhvr>
                                      <p:to>
                                        <p:strVal val="visible"/>
                                      </p:to>
                                    </p:set>
                                    <p:anim calcmode="lin" valueType="num">
                                      <p:cBhvr>
                                        <p:cTn id="29" dur="500" fill="hold"/>
                                        <p:tgtEl>
                                          <p:spTgt spid="15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1" nodeType="clickEffect">
                                  <p:stCondLst>
                                    <p:cond delay="0"/>
                                  </p:stCondLst>
                                  <p:iterate>
                                    <p:tmAbs val="0"/>
                                  </p:iterate>
                                  <p:childTnLst>
                                    <p:set>
                                      <p:cBhvr>
                                        <p:cTn id="34" fill="hold"/>
                                        <p:tgtEl>
                                          <p:spTgt spid="152">
                                            <p:txEl>
                                              <p:pRg st="4" end="4"/>
                                            </p:txEl>
                                          </p:spTgt>
                                        </p:tgtEl>
                                        <p:attrNameLst>
                                          <p:attrName>style.visibility</p:attrName>
                                        </p:attrNameLst>
                                      </p:cBhvr>
                                      <p:to>
                                        <p:strVal val="visible"/>
                                      </p:to>
                                    </p:set>
                                    <p:anim calcmode="lin" valueType="num">
                                      <p:cBhvr>
                                        <p:cTn id="35" dur="500" fill="hold"/>
                                        <p:tgtEl>
                                          <p:spTgt spid="15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1" nodeType="clickEffect">
                                  <p:stCondLst>
                                    <p:cond delay="0"/>
                                  </p:stCondLst>
                                  <p:iterate>
                                    <p:tmAbs val="0"/>
                                  </p:iterate>
                                  <p:childTnLst>
                                    <p:set>
                                      <p:cBhvr>
                                        <p:cTn id="40" fill="hold"/>
                                        <p:tgtEl>
                                          <p:spTgt spid="152">
                                            <p:txEl>
                                              <p:pRg st="5" end="5"/>
                                            </p:txEl>
                                          </p:spTgt>
                                        </p:tgtEl>
                                        <p:attrNameLst>
                                          <p:attrName>style.visibility</p:attrName>
                                        </p:attrNameLst>
                                      </p:cBhvr>
                                      <p:to>
                                        <p:strVal val="visible"/>
                                      </p:to>
                                    </p:set>
                                    <p:anim calcmode="lin" valueType="num">
                                      <p:cBhvr>
                                        <p:cTn id="41" dur="500" fill="hold"/>
                                        <p:tgtEl>
                                          <p:spTgt spid="152">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15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normAutofit fontScale="90000"/>
          </a:bodyPr>
          <a:lstStyle/>
          <a:p>
            <a:pPr defTabSz="637235">
              <a:defRPr sz="5292"/>
            </a:pPr>
            <a:r>
              <a:t>Making It Our </a:t>
            </a:r>
            <a:br/>
            <a:r>
              <a:t>Aim To Please The Lord</a:t>
            </a:r>
          </a:p>
        </p:txBody>
      </p:sp>
      <p:sp>
        <p:nvSpPr>
          <p:cNvPr id="157" name="Shape 157"/>
          <p:cNvSpPr>
            <a:spLocks noGrp="1"/>
          </p:cNvSpPr>
          <p:nvPr>
            <p:ph type="body" idx="1"/>
          </p:nvPr>
        </p:nvSpPr>
        <p:spPr>
          <a:xfrm>
            <a:off x="650239" y="2275840"/>
            <a:ext cx="11704322" cy="6436926"/>
          </a:xfrm>
          <a:prstGeom prst="rect">
            <a:avLst/>
          </a:prstGeom>
        </p:spPr>
        <p:txBody>
          <a:bodyPr/>
          <a:lstStyle/>
          <a:p>
            <a:r>
              <a:t>Our Ambition Is Not In Vain</a:t>
            </a:r>
          </a:p>
          <a:p>
            <a:pPr marL="845003" lvl="1" indent="-387803">
              <a:spcBef>
                <a:spcPts val="900"/>
              </a:spcBef>
              <a:defRPr sz="3800"/>
            </a:pPr>
            <a:r>
              <a:t>Not The Righteousness of the Law</a:t>
            </a:r>
          </a:p>
          <a:p>
            <a:pPr marL="845003" lvl="1" indent="-387803">
              <a:spcBef>
                <a:spcPts val="900"/>
              </a:spcBef>
              <a:defRPr sz="3800"/>
            </a:pPr>
            <a:r>
              <a:t>Not The Righteousness of Man’s Commands</a:t>
            </a:r>
          </a:p>
          <a:p>
            <a:pPr marL="845003" lvl="1" indent="-387803">
              <a:spcBef>
                <a:spcPts val="900"/>
              </a:spcBef>
              <a:defRPr sz="3800"/>
            </a:pPr>
            <a:r>
              <a:t>Our Righteousness Comes By Faith In Christ</a:t>
            </a:r>
          </a:p>
          <a:p>
            <a:r>
              <a:t>In Christ We Aim To Please God Everywhere, In Every Way, In Every Choice.</a:t>
            </a:r>
          </a:p>
        </p:txBody>
      </p:sp>
    </p:spTree>
  </p:cSld>
  <p:clrMapOvr>
    <a:masterClrMapping/>
  </p:clrMapOvr>
  <mc:AlternateContent xmlns:mc="http://schemas.openxmlformats.org/markup-compatibility/2006">
    <mc:Choice xmlns:p14="http://schemas.microsoft.com/office/powerpoint/2010/main" xmlns="" Requires="p14">
      <p:transition spd="med" advClick="1" p14:dur="1000">
        <p:wipe dir="u"/>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57">
                                            <p:bg/>
                                          </p:spTgt>
                                        </p:tgtEl>
                                        <p:attrNameLst>
                                          <p:attrName>style.visibility</p:attrName>
                                        </p:attrNameLst>
                                      </p:cBhvr>
                                      <p:to>
                                        <p:strVal val="visible"/>
                                      </p:to>
                                    </p:set>
                                    <p:anim calcmode="lin" valueType="num">
                                      <p:cBhvr>
                                        <p:cTn id="7" dur="500" fill="hold"/>
                                        <p:tgtEl>
                                          <p:spTgt spid="157">
                                            <p:bg/>
                                          </p:spTgt>
                                        </p:tgtEl>
                                        <p:attrNameLst>
                                          <p:attrName>ppt_x</p:attrName>
                                        </p:attrNameLst>
                                      </p:cBhvr>
                                      <p:tavLst>
                                        <p:tav tm="0">
                                          <p:val>
                                            <p:strVal val="#ppt_x"/>
                                          </p:val>
                                        </p:tav>
                                        <p:tav tm="100000">
                                          <p:val>
                                            <p:strVal val="#ppt_x"/>
                                          </p:val>
                                        </p:tav>
                                      </p:tavLst>
                                    </p:anim>
                                    <p:anim calcmode="lin" valueType="num">
                                      <p:cBhvr>
                                        <p:cTn id="8" dur="500" fill="hold"/>
                                        <p:tgtEl>
                                          <p:spTgt spid="157">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57">
                                            <p:txEl>
                                              <p:pRg st="0" end="0"/>
                                            </p:txEl>
                                          </p:spTgt>
                                        </p:tgtEl>
                                        <p:attrNameLst>
                                          <p:attrName>style.visibility</p:attrName>
                                        </p:attrNameLst>
                                      </p:cBhvr>
                                      <p:to>
                                        <p:strVal val="visible"/>
                                      </p:to>
                                    </p:set>
                                    <p:anim calcmode="lin" valueType="num">
                                      <p:cBhvr>
                                        <p:cTn id="11" dur="5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57">
                                            <p:txEl>
                                              <p:pRg st="1" end="1"/>
                                            </p:txEl>
                                          </p:spTgt>
                                        </p:tgtEl>
                                        <p:attrNameLst>
                                          <p:attrName>style.visibility</p:attrName>
                                        </p:attrNameLst>
                                      </p:cBhvr>
                                      <p:to>
                                        <p:strVal val="visible"/>
                                      </p:to>
                                    </p:set>
                                    <p:anim calcmode="lin" valueType="num">
                                      <p:cBhvr>
                                        <p:cTn id="17" dur="500" fill="hold"/>
                                        <p:tgtEl>
                                          <p:spTgt spid="157">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157">
                                            <p:txEl>
                                              <p:pRg st="2" end="2"/>
                                            </p:txEl>
                                          </p:spTgt>
                                        </p:tgtEl>
                                        <p:attrNameLst>
                                          <p:attrName>style.visibility</p:attrName>
                                        </p:attrNameLst>
                                      </p:cBhvr>
                                      <p:to>
                                        <p:strVal val="visible"/>
                                      </p:to>
                                    </p:set>
                                    <p:anim calcmode="lin" valueType="num">
                                      <p:cBhvr>
                                        <p:cTn id="23" dur="500" fill="hold"/>
                                        <p:tgtEl>
                                          <p:spTgt spid="157">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iterate>
                                    <p:tmAbs val="0"/>
                                  </p:iterate>
                                  <p:childTnLst>
                                    <p:set>
                                      <p:cBhvr>
                                        <p:cTn id="28" fill="hold"/>
                                        <p:tgtEl>
                                          <p:spTgt spid="157">
                                            <p:txEl>
                                              <p:pRg st="3" end="3"/>
                                            </p:txEl>
                                          </p:spTgt>
                                        </p:tgtEl>
                                        <p:attrNameLst>
                                          <p:attrName>style.visibility</p:attrName>
                                        </p:attrNameLst>
                                      </p:cBhvr>
                                      <p:to>
                                        <p:strVal val="visible"/>
                                      </p:to>
                                    </p:set>
                                    <p:anim calcmode="lin" valueType="num">
                                      <p:cBhvr>
                                        <p:cTn id="29" dur="500" fill="hold"/>
                                        <p:tgtEl>
                                          <p:spTgt spid="15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5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1" nodeType="clickEffect">
                                  <p:stCondLst>
                                    <p:cond delay="0"/>
                                  </p:stCondLst>
                                  <p:iterate>
                                    <p:tmAbs val="0"/>
                                  </p:iterate>
                                  <p:childTnLst>
                                    <p:set>
                                      <p:cBhvr>
                                        <p:cTn id="34" fill="hold"/>
                                        <p:tgtEl>
                                          <p:spTgt spid="157">
                                            <p:txEl>
                                              <p:pRg st="4" end="4"/>
                                            </p:txEl>
                                          </p:spTgt>
                                        </p:tgtEl>
                                        <p:attrNameLst>
                                          <p:attrName>style.visibility</p:attrName>
                                        </p:attrNameLst>
                                      </p:cBhvr>
                                      <p:to>
                                        <p:strVal val="visible"/>
                                      </p:to>
                                    </p:set>
                                    <p:anim calcmode="lin" valueType="num">
                                      <p:cBhvr>
                                        <p:cTn id="35" dur="500" fill="hold"/>
                                        <p:tgtEl>
                                          <p:spTgt spid="15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5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863600" y="838200"/>
            <a:ext cx="11277599" cy="614527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spcBef>
                <a:spcPts val="3800"/>
              </a:spcBef>
              <a:defRPr sz="4500" i="1">
                <a:latin typeface="Baskerville SemiBold"/>
                <a:ea typeface="Baskerville SemiBold"/>
                <a:cs typeface="Baskerville SemiBold"/>
                <a:sym typeface="Baskerville SemiBold"/>
              </a:defRPr>
            </a:pPr>
            <a:r>
              <a:rPr dirty="0"/>
              <a:t>“When we practice something, we are involved in the deliberate repetition of a process with the intention of reaching a specific goal. The words deliberate and intention are key here because they define the difference between actively practicing something and passively learning it.”</a:t>
            </a:r>
          </a:p>
          <a:p>
            <a:pPr>
              <a:spcBef>
                <a:spcPts val="3800"/>
              </a:spcBef>
              <a:defRPr sz="4600" i="1">
                <a:latin typeface="Baskerville SemiBold"/>
                <a:ea typeface="Baskerville SemiBold"/>
                <a:cs typeface="Baskerville SemiBold"/>
                <a:sym typeface="Baskerville SemiBold"/>
              </a:defRPr>
            </a:pPr>
            <a:r>
              <a:rPr dirty="0"/>
              <a:t>—Thomas Sterner, The Practicing Mind</a:t>
            </a:r>
          </a:p>
        </p:txBody>
      </p:sp>
    </p:spTree>
  </p:cSld>
  <p:clrMapOvr>
    <a:masterClrMapping/>
  </p:clrMapOvr>
  <mc:AlternateContent xmlns:mc="http://schemas.openxmlformats.org/markup-compatibility/2006">
    <mc:Choice xmlns:p14="http://schemas.microsoft.com/office/powerpoint/2010/main" xmlns="" Requires="p14">
      <p:transition spd="med" advClick="1" p14:dur="1000">
        <p:wipe dir="u"/>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61"/>
                                        </p:tgtEl>
                                        <p:attrNameLst>
                                          <p:attrName>style.visibility</p:attrName>
                                        </p:attrNameLst>
                                      </p:cBhvr>
                                      <p:to>
                                        <p:strVal val="visible"/>
                                      </p:to>
                                    </p:set>
                                    <p:anim calcmode="lin" valueType="num">
                                      <p:cBhvr>
                                        <p:cTn id="7" dur="3000" fill="hold"/>
                                        <p:tgtEl>
                                          <p:spTgt spid="161"/>
                                        </p:tgtEl>
                                        <p:attrNameLst>
                                          <p:attrName>ppt_w</p:attrName>
                                        </p:attrNameLst>
                                      </p:cBhvr>
                                      <p:tavLst>
                                        <p:tav tm="0">
                                          <p:val>
                                            <p:fltVal val="0"/>
                                          </p:val>
                                        </p:tav>
                                        <p:tav tm="100000">
                                          <p:val>
                                            <p:strVal val="#ppt_w"/>
                                          </p:val>
                                        </p:tav>
                                      </p:tavLst>
                                    </p:anim>
                                    <p:anim calcmode="lin" valueType="num">
                                      <p:cBhvr>
                                        <p:cTn id="8" dur="3000" fill="hold"/>
                                        <p:tgtEl>
                                          <p:spTgt spid="1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p:nvPr/>
        </p:nvSpPr>
        <p:spPr>
          <a:xfrm>
            <a:off x="1061045" y="803525"/>
            <a:ext cx="10882710" cy="1028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400">
                <a:solidFill>
                  <a:srgbClr val="000000"/>
                </a:solidFill>
              </a:defRPr>
            </a:lvl1pPr>
          </a:lstStyle>
          <a:p>
            <a:r>
              <a:t>What Have You Learned Today?</a:t>
            </a:r>
          </a:p>
        </p:txBody>
      </p:sp>
      <p:sp>
        <p:nvSpPr>
          <p:cNvPr id="164" name="Shape 164"/>
          <p:cNvSpPr/>
          <p:nvPr/>
        </p:nvSpPr>
        <p:spPr>
          <a:xfrm>
            <a:off x="3282615" y="2108213"/>
            <a:ext cx="6439570" cy="4343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b="1" i="1"/>
            </a:pPr>
            <a:r>
              <a:t>Isaiah chapter 1</a:t>
            </a:r>
          </a:p>
          <a:p>
            <a:pPr>
              <a:defRPr b="1" i="1"/>
            </a:pPr>
            <a:r>
              <a:t>verse 17</a:t>
            </a:r>
          </a:p>
          <a:p>
            <a:pPr>
              <a:defRPr>
                <a:solidFill>
                  <a:srgbClr val="000000"/>
                </a:solidFill>
              </a:defRPr>
            </a:pPr>
            <a:r>
              <a:t>learn to do good;</a:t>
            </a:r>
          </a:p>
          <a:p>
            <a:pPr>
              <a:defRPr>
                <a:solidFill>
                  <a:srgbClr val="000000"/>
                </a:solidFill>
              </a:defRPr>
            </a:pPr>
            <a:r>
              <a:t>seek justice,</a:t>
            </a:r>
          </a:p>
          <a:p>
            <a:pPr>
              <a:defRPr>
                <a:solidFill>
                  <a:srgbClr val="000000"/>
                </a:solidFill>
              </a:defRPr>
            </a:pPr>
            <a:r>
              <a:t>correct oppression;</a:t>
            </a:r>
          </a:p>
          <a:p>
            <a:pPr>
              <a:defRPr>
                <a:solidFill>
                  <a:srgbClr val="000000"/>
                </a:solidFill>
              </a:defRPr>
            </a:pPr>
            <a:r>
              <a:t>bring justice to the fatherless,</a:t>
            </a:r>
          </a:p>
          <a:p>
            <a:pPr>
              <a:defRPr>
                <a:solidFill>
                  <a:srgbClr val="000000"/>
                </a:solidFill>
              </a:defRPr>
            </a:pPr>
            <a:r>
              <a:t>plead the widow's cause.</a:t>
            </a:r>
          </a:p>
        </p:txBody>
      </p:sp>
    </p:spTree>
  </p:cSld>
  <p:clrMapOvr>
    <a:masterClrMapping/>
  </p:clrMapOvr>
  <mc:AlternateContent xmlns:mc="http://schemas.openxmlformats.org/markup-compatibility/2006">
    <mc:Choice xmlns:p14="http://schemas.microsoft.com/office/powerpoint/2010/main" xmlns="" Requires="p14">
      <p:transition spd="med" advClick="1" p14:dur="1000">
        <p:wipe dir="u"/>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Abs val="0"/>
                                  </p:iterate>
                                  <p:childTnLst>
                                    <p:set>
                                      <p:cBhvr>
                                        <p:cTn id="6" fill="hold"/>
                                        <p:tgtEl>
                                          <p:spTgt spid="164"/>
                                        </p:tgtEl>
                                        <p:attrNameLst>
                                          <p:attrName>style.visibility</p:attrName>
                                        </p:attrNameLst>
                                      </p:cBhvr>
                                      <p:to>
                                        <p:strVal val="visible"/>
                                      </p:to>
                                    </p:set>
                                    <p:anim calcmode="lin" valueType="num">
                                      <p:cBhvr>
                                        <p:cTn id="7" dur="1000" fill="hold"/>
                                        <p:tgtEl>
                                          <p:spTgt spid="164"/>
                                        </p:tgtEl>
                                        <p:attrNameLst>
                                          <p:attrName>ppt_w</p:attrName>
                                        </p:attrNameLst>
                                      </p:cBhvr>
                                      <p:tavLst>
                                        <p:tav tm="0" fmla="#ppt_w*sin(2.5*pi*$)">
                                          <p:val>
                                            <p:fltVal val="0"/>
                                          </p:val>
                                        </p:tav>
                                        <p:tav tm="100000">
                                          <p:val>
                                            <p:fltVal val="1"/>
                                          </p:val>
                                        </p:tav>
                                      </p:tavLst>
                                    </p:anim>
                                    <p:anim calcmode="lin" valueType="num">
                                      <p:cBhvr>
                                        <p:cTn id="8" dur="1000" fill="hold"/>
                                        <p:tgtEl>
                                          <p:spTgt spid="1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p:nvPr/>
        </p:nvSpPr>
        <p:spPr>
          <a:xfrm>
            <a:off x="2118667" y="1064010"/>
            <a:ext cx="8767466" cy="4406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b="1"/>
            </a:pPr>
            <a:r>
              <a:t>Psalm 119</a:t>
            </a:r>
          </a:p>
          <a:p>
            <a:pPr>
              <a:defRPr b="1"/>
            </a:pPr>
            <a:r>
              <a:t>verse 71 &amp; 72</a:t>
            </a:r>
          </a:p>
          <a:p>
            <a:pPr>
              <a:defRPr b="1"/>
            </a:pPr>
            <a:endParaRPr/>
          </a:p>
          <a:p>
            <a:pPr>
              <a:defRPr>
                <a:solidFill>
                  <a:srgbClr val="000000"/>
                </a:solidFill>
              </a:defRPr>
            </a:pPr>
            <a:r>
              <a:t>It is good for me that I was </a:t>
            </a:r>
            <a:r>
              <a:rPr i="1"/>
              <a:t>afflicted</a:t>
            </a:r>
            <a:r>
              <a:t>,</a:t>
            </a:r>
          </a:p>
          <a:p>
            <a:pPr>
              <a:defRPr>
                <a:solidFill>
                  <a:srgbClr val="000000"/>
                </a:solidFill>
              </a:defRPr>
            </a:pPr>
            <a:r>
              <a:t>that might learn your statutes.</a:t>
            </a:r>
          </a:p>
          <a:p>
            <a:pPr>
              <a:defRPr>
                <a:solidFill>
                  <a:srgbClr val="000000"/>
                </a:solidFill>
              </a:defRPr>
            </a:pPr>
            <a:r>
              <a:t>The law of your mouth is better to me</a:t>
            </a:r>
          </a:p>
          <a:p>
            <a:pPr>
              <a:defRPr>
                <a:solidFill>
                  <a:srgbClr val="000000"/>
                </a:solidFill>
              </a:defRPr>
            </a:pPr>
            <a:r>
              <a:t>than thousands of gold and silver pieces.</a:t>
            </a:r>
          </a:p>
        </p:txBody>
      </p:sp>
    </p:spTree>
  </p:cSld>
  <p:clrMapOvr>
    <a:masterClrMapping/>
  </p:clrMapOvr>
  <mc:AlternateContent xmlns:mc="http://schemas.openxmlformats.org/markup-compatibility/2006">
    <mc:Choice xmlns:p14="http://schemas.microsoft.com/office/powerpoint/2010/main" xmlns="" Requires="p14">
      <p:transition spd="med" advClick="1" p14:dur="1000">
        <p:wipe dir="u"/>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p:nvPr/>
        </p:nvSpPr>
        <p:spPr>
          <a:xfrm>
            <a:off x="3911600" y="609600"/>
            <a:ext cx="5105564" cy="204158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a:solidFill>
                  <a:srgbClr val="5B574A"/>
                </a:solidFill>
              </a:defRPr>
            </a:pPr>
            <a:r>
              <a:rPr dirty="0"/>
              <a:t>Philippians chapter 4</a:t>
            </a:r>
          </a:p>
          <a:p>
            <a:pPr>
              <a:defRPr>
                <a:solidFill>
                  <a:srgbClr val="5B574A"/>
                </a:solidFill>
              </a:defRPr>
            </a:pPr>
            <a:r>
              <a:rPr dirty="0"/>
              <a:t>verse 12</a:t>
            </a:r>
          </a:p>
          <a:p>
            <a:pPr>
              <a:defRPr>
                <a:solidFill>
                  <a:srgbClr val="1E1C18"/>
                </a:solidFill>
              </a:defRPr>
            </a:pPr>
            <a:endParaRPr dirty="0"/>
          </a:p>
        </p:txBody>
      </p:sp>
      <p:sp>
        <p:nvSpPr>
          <p:cNvPr id="3" name="Rectangle 2"/>
          <p:cNvSpPr/>
          <p:nvPr/>
        </p:nvSpPr>
        <p:spPr>
          <a:xfrm>
            <a:off x="1244600" y="2619613"/>
            <a:ext cx="10591800" cy="3323987"/>
          </a:xfrm>
          <a:prstGeom prst="rect">
            <a:avLst/>
          </a:prstGeom>
        </p:spPr>
        <p:txBody>
          <a:bodyPr wrap="square">
            <a:spAutoFit/>
          </a:bodyPr>
          <a:lstStyle/>
          <a:p>
            <a:r>
              <a:rPr lang="en-US" dirty="0" smtClean="0"/>
              <a:t>I know how to be brought low, and I know how to abound. In any and every circumstance, I have learned the </a:t>
            </a:r>
            <a:r>
              <a:rPr lang="en-US" i="1" dirty="0" smtClean="0"/>
              <a:t>secret of facing plenty and hunger, abundance and need.</a:t>
            </a:r>
            <a:endParaRPr lang="en" i="1" dirty="0" smtClean="0"/>
          </a:p>
        </p:txBody>
      </p:sp>
    </p:spTree>
  </p:cSld>
  <p:clrMapOvr>
    <a:masterClrMapping/>
  </p:clrMapOvr>
  <mc:AlternateContent xmlns:mc="http://schemas.openxmlformats.org/markup-compatibility/2006">
    <mc:Choice xmlns:p14="http://schemas.microsoft.com/office/powerpoint/2010/main" xmlns="" Requires="p14">
      <p:transition spd="med" advClick="1" p14:dur="1000">
        <p:wipe dir="u"/>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Vintage">
  <a:themeElements>
    <a:clrScheme name="Vintage">
      <a:dk1>
        <a:srgbClr val="6F6A5A"/>
      </a:dk1>
      <a:lt1>
        <a:srgbClr val="142B6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Vintage">
  <a:themeElements>
    <a:clrScheme name="Vintage">
      <a:dk1>
        <a:srgbClr val="000000"/>
      </a:dk1>
      <a:lt1>
        <a:srgbClr val="FFFFF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TotalTime>
  <Words>1239</Words>
  <Application>Microsoft Office PowerPoint</Application>
  <PresentationFormat>Custom</PresentationFormat>
  <Paragraphs>103</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Vintage</vt:lpstr>
      <vt:lpstr>Jesus’ Priority In  Pleasing The Lord  (John 8:29)</vt:lpstr>
      <vt:lpstr>Jesus’ Example of Pleasing God</vt:lpstr>
      <vt:lpstr>Rock Solid Reality</vt:lpstr>
      <vt:lpstr>Today: Making It  Our Aim To Please The Lord</vt:lpstr>
      <vt:lpstr>Making It Our  Aim To Please The Lord</vt:lpstr>
      <vt:lpstr>Slide 6</vt:lpstr>
      <vt:lpstr>Slide 7</vt:lpstr>
      <vt:lpstr>Slide 8</vt:lpstr>
      <vt:lpstr>Slide 9</vt:lpstr>
      <vt:lpstr>Slide 10</vt:lpstr>
      <vt:lpstr>Slide 11</vt:lpstr>
      <vt:lpstr>Slide 12</vt:lpstr>
      <vt:lpstr>Making It Our  Aim To Please The Lord</vt:lpstr>
      <vt:lpstr>Jesus’ Priority In  Pleasing The Lord  (John 8:29)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Priority In  Pleasing The Lord  (John 8:29)</dc:title>
  <cp:lastModifiedBy>East End</cp:lastModifiedBy>
  <cp:revision>3</cp:revision>
  <dcterms:modified xsi:type="dcterms:W3CDTF">2016-12-22T01:58:10Z</dcterms:modified>
</cp:coreProperties>
</file>