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9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923A-2C84-8349-8298-F2701B8E182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6D5F-DCA4-5547-B2E0-56909574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923A-2C84-8349-8298-F2701B8E182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6D5F-DCA4-5547-B2E0-56909574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8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923A-2C84-8349-8298-F2701B8E182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6D5F-DCA4-5547-B2E0-56909574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7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923A-2C84-8349-8298-F2701B8E182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6D5F-DCA4-5547-B2E0-56909574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4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923A-2C84-8349-8298-F2701B8E182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6D5F-DCA4-5547-B2E0-56909574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0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923A-2C84-8349-8298-F2701B8E182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6D5F-DCA4-5547-B2E0-56909574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6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923A-2C84-8349-8298-F2701B8E182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6D5F-DCA4-5547-B2E0-56909574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923A-2C84-8349-8298-F2701B8E182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6D5F-DCA4-5547-B2E0-56909574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923A-2C84-8349-8298-F2701B8E182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6D5F-DCA4-5547-B2E0-56909574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923A-2C84-8349-8298-F2701B8E182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6D5F-DCA4-5547-B2E0-56909574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923A-2C84-8349-8298-F2701B8E182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6D5F-DCA4-5547-B2E0-56909574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7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3923A-2C84-8349-8298-F2701B8E182E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36D5F-DCA4-5547-B2E0-56909574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_rich_fool-title-1-still-4x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9270264" cy="69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n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983" y="1301445"/>
            <a:ext cx="344427" cy="838502"/>
          </a:xfrm>
          <a:prstGeom prst="rect">
            <a:avLst/>
          </a:prstGeom>
        </p:spPr>
      </p:pic>
      <p:pic>
        <p:nvPicPr>
          <p:cNvPr id="11" name="Picture 1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0410" y="1301445"/>
            <a:ext cx="344427" cy="838502"/>
          </a:xfrm>
          <a:prstGeom prst="rect">
            <a:avLst/>
          </a:prstGeom>
        </p:spPr>
      </p:pic>
      <p:pic>
        <p:nvPicPr>
          <p:cNvPr id="12" name="Picture 1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837" y="1301445"/>
            <a:ext cx="344427" cy="838502"/>
          </a:xfrm>
          <a:prstGeom prst="rect">
            <a:avLst/>
          </a:prstGeom>
        </p:spPr>
      </p:pic>
      <p:pic>
        <p:nvPicPr>
          <p:cNvPr id="13" name="Picture 1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264" y="1301445"/>
            <a:ext cx="344427" cy="838502"/>
          </a:xfrm>
          <a:prstGeom prst="rect">
            <a:avLst/>
          </a:prstGeom>
        </p:spPr>
      </p:pic>
      <p:pic>
        <p:nvPicPr>
          <p:cNvPr id="14" name="Picture 1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691" y="1301445"/>
            <a:ext cx="344427" cy="838502"/>
          </a:xfrm>
          <a:prstGeom prst="rect">
            <a:avLst/>
          </a:prstGeom>
        </p:spPr>
      </p:pic>
      <p:pic>
        <p:nvPicPr>
          <p:cNvPr id="15" name="Picture 1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8118" y="1301445"/>
            <a:ext cx="344427" cy="838502"/>
          </a:xfrm>
          <a:prstGeom prst="rect">
            <a:avLst/>
          </a:prstGeom>
        </p:spPr>
      </p:pic>
      <p:pic>
        <p:nvPicPr>
          <p:cNvPr id="16" name="Picture 1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545" y="1301445"/>
            <a:ext cx="344427" cy="838502"/>
          </a:xfrm>
          <a:prstGeom prst="rect">
            <a:avLst/>
          </a:prstGeom>
        </p:spPr>
      </p:pic>
      <p:pic>
        <p:nvPicPr>
          <p:cNvPr id="17" name="Picture 1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7948" y="1301445"/>
            <a:ext cx="344427" cy="838502"/>
          </a:xfrm>
          <a:prstGeom prst="rect">
            <a:avLst/>
          </a:prstGeom>
        </p:spPr>
      </p:pic>
      <p:pic>
        <p:nvPicPr>
          <p:cNvPr id="18" name="Picture 1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121" y="1301445"/>
            <a:ext cx="344427" cy="838502"/>
          </a:xfrm>
          <a:prstGeom prst="rect">
            <a:avLst/>
          </a:prstGeom>
        </p:spPr>
      </p:pic>
      <p:pic>
        <p:nvPicPr>
          <p:cNvPr id="19" name="Picture 1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7548" y="1301445"/>
            <a:ext cx="344427" cy="838502"/>
          </a:xfrm>
          <a:prstGeom prst="rect">
            <a:avLst/>
          </a:prstGeom>
        </p:spPr>
      </p:pic>
      <p:pic>
        <p:nvPicPr>
          <p:cNvPr id="20" name="Picture 1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975" y="1301445"/>
            <a:ext cx="344427" cy="838502"/>
          </a:xfrm>
          <a:prstGeom prst="rect">
            <a:avLst/>
          </a:prstGeom>
        </p:spPr>
      </p:pic>
      <p:pic>
        <p:nvPicPr>
          <p:cNvPr id="21" name="Picture 2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6402" y="1301445"/>
            <a:ext cx="344427" cy="838502"/>
          </a:xfrm>
          <a:prstGeom prst="rect">
            <a:avLst/>
          </a:prstGeom>
        </p:spPr>
      </p:pic>
      <p:pic>
        <p:nvPicPr>
          <p:cNvPr id="22" name="Picture 2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0829" y="1301445"/>
            <a:ext cx="344427" cy="838502"/>
          </a:xfrm>
          <a:prstGeom prst="rect">
            <a:avLst/>
          </a:prstGeom>
        </p:spPr>
      </p:pic>
      <p:pic>
        <p:nvPicPr>
          <p:cNvPr id="23" name="Picture 2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5256" y="1301445"/>
            <a:ext cx="344427" cy="838502"/>
          </a:xfrm>
          <a:prstGeom prst="rect">
            <a:avLst/>
          </a:prstGeom>
        </p:spPr>
      </p:pic>
      <p:pic>
        <p:nvPicPr>
          <p:cNvPr id="24" name="Picture 2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683" y="1301445"/>
            <a:ext cx="344427" cy="838502"/>
          </a:xfrm>
          <a:prstGeom prst="rect">
            <a:avLst/>
          </a:prstGeom>
        </p:spPr>
      </p:pic>
      <p:pic>
        <p:nvPicPr>
          <p:cNvPr id="25" name="Picture 2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110" y="1301445"/>
            <a:ext cx="344427" cy="838502"/>
          </a:xfrm>
          <a:prstGeom prst="rect">
            <a:avLst/>
          </a:prstGeom>
        </p:spPr>
      </p:pic>
      <p:pic>
        <p:nvPicPr>
          <p:cNvPr id="26" name="Picture 2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8537" y="1301445"/>
            <a:ext cx="344427" cy="838502"/>
          </a:xfrm>
          <a:prstGeom prst="rect">
            <a:avLst/>
          </a:prstGeom>
        </p:spPr>
      </p:pic>
      <p:pic>
        <p:nvPicPr>
          <p:cNvPr id="27" name="Picture 2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964" y="1301445"/>
            <a:ext cx="344427" cy="838502"/>
          </a:xfrm>
          <a:prstGeom prst="rect">
            <a:avLst/>
          </a:prstGeom>
        </p:spPr>
      </p:pic>
      <p:pic>
        <p:nvPicPr>
          <p:cNvPr id="28" name="Picture 2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7391" y="1301445"/>
            <a:ext cx="344427" cy="838502"/>
          </a:xfrm>
          <a:prstGeom prst="rect">
            <a:avLst/>
          </a:prstGeom>
        </p:spPr>
      </p:pic>
      <p:pic>
        <p:nvPicPr>
          <p:cNvPr id="29" name="Picture 2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818" y="1301445"/>
            <a:ext cx="344427" cy="838502"/>
          </a:xfrm>
          <a:prstGeom prst="rect">
            <a:avLst/>
          </a:prstGeom>
        </p:spPr>
      </p:pic>
      <p:pic>
        <p:nvPicPr>
          <p:cNvPr id="190" name="Picture 18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983" y="2223706"/>
            <a:ext cx="344427" cy="838502"/>
          </a:xfrm>
          <a:prstGeom prst="rect">
            <a:avLst/>
          </a:prstGeom>
        </p:spPr>
      </p:pic>
      <p:pic>
        <p:nvPicPr>
          <p:cNvPr id="191" name="Picture 19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0410" y="2223706"/>
            <a:ext cx="344427" cy="838502"/>
          </a:xfrm>
          <a:prstGeom prst="rect">
            <a:avLst/>
          </a:prstGeom>
        </p:spPr>
      </p:pic>
      <p:pic>
        <p:nvPicPr>
          <p:cNvPr id="192" name="Picture 19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837" y="2223706"/>
            <a:ext cx="344427" cy="838502"/>
          </a:xfrm>
          <a:prstGeom prst="rect">
            <a:avLst/>
          </a:prstGeom>
        </p:spPr>
      </p:pic>
      <p:pic>
        <p:nvPicPr>
          <p:cNvPr id="193" name="Picture 19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264" y="2223706"/>
            <a:ext cx="344427" cy="838502"/>
          </a:xfrm>
          <a:prstGeom prst="rect">
            <a:avLst/>
          </a:prstGeom>
        </p:spPr>
      </p:pic>
      <p:pic>
        <p:nvPicPr>
          <p:cNvPr id="194" name="Picture 19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691" y="2223706"/>
            <a:ext cx="344427" cy="838502"/>
          </a:xfrm>
          <a:prstGeom prst="rect">
            <a:avLst/>
          </a:prstGeom>
        </p:spPr>
      </p:pic>
      <p:pic>
        <p:nvPicPr>
          <p:cNvPr id="195" name="Picture 19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8118" y="2223706"/>
            <a:ext cx="344427" cy="838502"/>
          </a:xfrm>
          <a:prstGeom prst="rect">
            <a:avLst/>
          </a:prstGeom>
        </p:spPr>
      </p:pic>
      <p:pic>
        <p:nvPicPr>
          <p:cNvPr id="196" name="Picture 19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545" y="2223706"/>
            <a:ext cx="344427" cy="838502"/>
          </a:xfrm>
          <a:prstGeom prst="rect">
            <a:avLst/>
          </a:prstGeom>
        </p:spPr>
      </p:pic>
      <p:pic>
        <p:nvPicPr>
          <p:cNvPr id="197" name="Picture 19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7948" y="2223706"/>
            <a:ext cx="344427" cy="838502"/>
          </a:xfrm>
          <a:prstGeom prst="rect">
            <a:avLst/>
          </a:prstGeom>
        </p:spPr>
      </p:pic>
      <p:pic>
        <p:nvPicPr>
          <p:cNvPr id="198" name="Picture 19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121" y="2223706"/>
            <a:ext cx="344427" cy="838502"/>
          </a:xfrm>
          <a:prstGeom prst="rect">
            <a:avLst/>
          </a:prstGeom>
        </p:spPr>
      </p:pic>
      <p:pic>
        <p:nvPicPr>
          <p:cNvPr id="199" name="Picture 19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7548" y="2223706"/>
            <a:ext cx="344427" cy="838502"/>
          </a:xfrm>
          <a:prstGeom prst="rect">
            <a:avLst/>
          </a:prstGeom>
        </p:spPr>
      </p:pic>
      <p:pic>
        <p:nvPicPr>
          <p:cNvPr id="200" name="Picture 19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975" y="2223706"/>
            <a:ext cx="344427" cy="838502"/>
          </a:xfrm>
          <a:prstGeom prst="rect">
            <a:avLst/>
          </a:prstGeom>
        </p:spPr>
      </p:pic>
      <p:pic>
        <p:nvPicPr>
          <p:cNvPr id="201" name="Picture 20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6402" y="2223706"/>
            <a:ext cx="344427" cy="838502"/>
          </a:xfrm>
          <a:prstGeom prst="rect">
            <a:avLst/>
          </a:prstGeom>
        </p:spPr>
      </p:pic>
      <p:pic>
        <p:nvPicPr>
          <p:cNvPr id="202" name="Picture 20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0829" y="2223706"/>
            <a:ext cx="344427" cy="838502"/>
          </a:xfrm>
          <a:prstGeom prst="rect">
            <a:avLst/>
          </a:prstGeom>
        </p:spPr>
      </p:pic>
      <p:pic>
        <p:nvPicPr>
          <p:cNvPr id="203" name="Picture 20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5256" y="2223706"/>
            <a:ext cx="344427" cy="838502"/>
          </a:xfrm>
          <a:prstGeom prst="rect">
            <a:avLst/>
          </a:prstGeom>
        </p:spPr>
      </p:pic>
      <p:pic>
        <p:nvPicPr>
          <p:cNvPr id="204" name="Picture 20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683" y="2223706"/>
            <a:ext cx="344427" cy="838502"/>
          </a:xfrm>
          <a:prstGeom prst="rect">
            <a:avLst/>
          </a:prstGeom>
        </p:spPr>
      </p:pic>
      <p:pic>
        <p:nvPicPr>
          <p:cNvPr id="205" name="Picture 20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110" y="2223706"/>
            <a:ext cx="344427" cy="838502"/>
          </a:xfrm>
          <a:prstGeom prst="rect">
            <a:avLst/>
          </a:prstGeom>
        </p:spPr>
      </p:pic>
      <p:pic>
        <p:nvPicPr>
          <p:cNvPr id="206" name="Picture 20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8537" y="2223706"/>
            <a:ext cx="344427" cy="838502"/>
          </a:xfrm>
          <a:prstGeom prst="rect">
            <a:avLst/>
          </a:prstGeom>
        </p:spPr>
      </p:pic>
      <p:pic>
        <p:nvPicPr>
          <p:cNvPr id="207" name="Picture 20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964" y="2223706"/>
            <a:ext cx="344427" cy="838502"/>
          </a:xfrm>
          <a:prstGeom prst="rect">
            <a:avLst/>
          </a:prstGeom>
        </p:spPr>
      </p:pic>
      <p:pic>
        <p:nvPicPr>
          <p:cNvPr id="208" name="Picture 20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7391" y="2223706"/>
            <a:ext cx="344427" cy="838502"/>
          </a:xfrm>
          <a:prstGeom prst="rect">
            <a:avLst/>
          </a:prstGeom>
        </p:spPr>
      </p:pic>
      <p:pic>
        <p:nvPicPr>
          <p:cNvPr id="209" name="Picture 20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818" y="2223706"/>
            <a:ext cx="344427" cy="838502"/>
          </a:xfrm>
          <a:prstGeom prst="rect">
            <a:avLst/>
          </a:prstGeom>
        </p:spPr>
      </p:pic>
      <p:pic>
        <p:nvPicPr>
          <p:cNvPr id="210" name="Picture 20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983" y="3147179"/>
            <a:ext cx="344427" cy="838502"/>
          </a:xfrm>
          <a:prstGeom prst="rect">
            <a:avLst/>
          </a:prstGeom>
        </p:spPr>
      </p:pic>
      <p:pic>
        <p:nvPicPr>
          <p:cNvPr id="211" name="Picture 21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0410" y="3147179"/>
            <a:ext cx="344427" cy="838502"/>
          </a:xfrm>
          <a:prstGeom prst="rect">
            <a:avLst/>
          </a:prstGeom>
        </p:spPr>
      </p:pic>
      <p:pic>
        <p:nvPicPr>
          <p:cNvPr id="212" name="Picture 21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837" y="3147179"/>
            <a:ext cx="344427" cy="838502"/>
          </a:xfrm>
          <a:prstGeom prst="rect">
            <a:avLst/>
          </a:prstGeom>
        </p:spPr>
      </p:pic>
      <p:pic>
        <p:nvPicPr>
          <p:cNvPr id="213" name="Picture 21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264" y="3147179"/>
            <a:ext cx="344427" cy="838502"/>
          </a:xfrm>
          <a:prstGeom prst="rect">
            <a:avLst/>
          </a:prstGeom>
        </p:spPr>
      </p:pic>
      <p:pic>
        <p:nvPicPr>
          <p:cNvPr id="214" name="Picture 21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691" y="3147179"/>
            <a:ext cx="344427" cy="838502"/>
          </a:xfrm>
          <a:prstGeom prst="rect">
            <a:avLst/>
          </a:prstGeom>
        </p:spPr>
      </p:pic>
      <p:pic>
        <p:nvPicPr>
          <p:cNvPr id="215" name="Picture 21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8118" y="3147179"/>
            <a:ext cx="344427" cy="838502"/>
          </a:xfrm>
          <a:prstGeom prst="rect">
            <a:avLst/>
          </a:prstGeom>
        </p:spPr>
      </p:pic>
      <p:pic>
        <p:nvPicPr>
          <p:cNvPr id="216" name="Picture 21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545" y="3147179"/>
            <a:ext cx="344427" cy="838502"/>
          </a:xfrm>
          <a:prstGeom prst="rect">
            <a:avLst/>
          </a:prstGeom>
        </p:spPr>
      </p:pic>
      <p:pic>
        <p:nvPicPr>
          <p:cNvPr id="217" name="Picture 21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7948" y="3147179"/>
            <a:ext cx="344427" cy="838502"/>
          </a:xfrm>
          <a:prstGeom prst="rect">
            <a:avLst/>
          </a:prstGeom>
        </p:spPr>
      </p:pic>
      <p:pic>
        <p:nvPicPr>
          <p:cNvPr id="218" name="Picture 21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121" y="3147179"/>
            <a:ext cx="344427" cy="838502"/>
          </a:xfrm>
          <a:prstGeom prst="rect">
            <a:avLst/>
          </a:prstGeom>
        </p:spPr>
      </p:pic>
      <p:pic>
        <p:nvPicPr>
          <p:cNvPr id="219" name="Picture 21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7548" y="3147179"/>
            <a:ext cx="344427" cy="838502"/>
          </a:xfrm>
          <a:prstGeom prst="rect">
            <a:avLst/>
          </a:prstGeom>
        </p:spPr>
      </p:pic>
      <p:pic>
        <p:nvPicPr>
          <p:cNvPr id="220" name="Picture 21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975" y="3147179"/>
            <a:ext cx="344427" cy="838502"/>
          </a:xfrm>
          <a:prstGeom prst="rect">
            <a:avLst/>
          </a:prstGeom>
        </p:spPr>
      </p:pic>
      <p:pic>
        <p:nvPicPr>
          <p:cNvPr id="221" name="Picture 22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6402" y="3147179"/>
            <a:ext cx="344427" cy="838502"/>
          </a:xfrm>
          <a:prstGeom prst="rect">
            <a:avLst/>
          </a:prstGeom>
        </p:spPr>
      </p:pic>
      <p:pic>
        <p:nvPicPr>
          <p:cNvPr id="222" name="Picture 22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0829" y="3147179"/>
            <a:ext cx="344427" cy="838502"/>
          </a:xfrm>
          <a:prstGeom prst="rect">
            <a:avLst/>
          </a:prstGeom>
        </p:spPr>
      </p:pic>
      <p:pic>
        <p:nvPicPr>
          <p:cNvPr id="223" name="Picture 22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5256" y="3147179"/>
            <a:ext cx="344427" cy="838502"/>
          </a:xfrm>
          <a:prstGeom prst="rect">
            <a:avLst/>
          </a:prstGeom>
        </p:spPr>
      </p:pic>
      <p:pic>
        <p:nvPicPr>
          <p:cNvPr id="224" name="Picture 22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683" y="3147179"/>
            <a:ext cx="344427" cy="838502"/>
          </a:xfrm>
          <a:prstGeom prst="rect">
            <a:avLst/>
          </a:prstGeom>
        </p:spPr>
      </p:pic>
      <p:pic>
        <p:nvPicPr>
          <p:cNvPr id="225" name="Picture 22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110" y="3147179"/>
            <a:ext cx="344427" cy="838502"/>
          </a:xfrm>
          <a:prstGeom prst="rect">
            <a:avLst/>
          </a:prstGeom>
        </p:spPr>
      </p:pic>
      <p:pic>
        <p:nvPicPr>
          <p:cNvPr id="226" name="Picture 22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8537" y="3147179"/>
            <a:ext cx="344427" cy="838502"/>
          </a:xfrm>
          <a:prstGeom prst="rect">
            <a:avLst/>
          </a:prstGeom>
        </p:spPr>
      </p:pic>
      <p:pic>
        <p:nvPicPr>
          <p:cNvPr id="227" name="Picture 22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964" y="3147179"/>
            <a:ext cx="344427" cy="838502"/>
          </a:xfrm>
          <a:prstGeom prst="rect">
            <a:avLst/>
          </a:prstGeom>
        </p:spPr>
      </p:pic>
      <p:pic>
        <p:nvPicPr>
          <p:cNvPr id="228" name="Picture 22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7391" y="3147179"/>
            <a:ext cx="344427" cy="838502"/>
          </a:xfrm>
          <a:prstGeom prst="rect">
            <a:avLst/>
          </a:prstGeom>
        </p:spPr>
      </p:pic>
      <p:pic>
        <p:nvPicPr>
          <p:cNvPr id="229" name="Picture 22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818" y="3147179"/>
            <a:ext cx="344427" cy="838502"/>
          </a:xfrm>
          <a:prstGeom prst="rect">
            <a:avLst/>
          </a:prstGeom>
        </p:spPr>
      </p:pic>
      <p:pic>
        <p:nvPicPr>
          <p:cNvPr id="230" name="Picture 22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983" y="4078511"/>
            <a:ext cx="344427" cy="838502"/>
          </a:xfrm>
          <a:prstGeom prst="rect">
            <a:avLst/>
          </a:prstGeom>
        </p:spPr>
      </p:pic>
      <p:pic>
        <p:nvPicPr>
          <p:cNvPr id="231" name="Picture 23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0410" y="4078511"/>
            <a:ext cx="344427" cy="838502"/>
          </a:xfrm>
          <a:prstGeom prst="rect">
            <a:avLst/>
          </a:prstGeom>
        </p:spPr>
      </p:pic>
      <p:pic>
        <p:nvPicPr>
          <p:cNvPr id="232" name="Picture 23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837" y="4078511"/>
            <a:ext cx="344427" cy="838502"/>
          </a:xfrm>
          <a:prstGeom prst="rect">
            <a:avLst/>
          </a:prstGeom>
        </p:spPr>
      </p:pic>
      <p:pic>
        <p:nvPicPr>
          <p:cNvPr id="233" name="Picture 23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264" y="4078511"/>
            <a:ext cx="344427" cy="838502"/>
          </a:xfrm>
          <a:prstGeom prst="rect">
            <a:avLst/>
          </a:prstGeom>
        </p:spPr>
      </p:pic>
      <p:pic>
        <p:nvPicPr>
          <p:cNvPr id="234" name="Picture 23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691" y="4078511"/>
            <a:ext cx="344427" cy="838502"/>
          </a:xfrm>
          <a:prstGeom prst="rect">
            <a:avLst/>
          </a:prstGeom>
        </p:spPr>
      </p:pic>
      <p:pic>
        <p:nvPicPr>
          <p:cNvPr id="235" name="Picture 23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8118" y="4078511"/>
            <a:ext cx="344427" cy="838502"/>
          </a:xfrm>
          <a:prstGeom prst="rect">
            <a:avLst/>
          </a:prstGeom>
        </p:spPr>
      </p:pic>
      <p:pic>
        <p:nvPicPr>
          <p:cNvPr id="236" name="Picture 23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545" y="4078511"/>
            <a:ext cx="344427" cy="838502"/>
          </a:xfrm>
          <a:prstGeom prst="rect">
            <a:avLst/>
          </a:prstGeom>
        </p:spPr>
      </p:pic>
      <p:pic>
        <p:nvPicPr>
          <p:cNvPr id="237" name="Picture 23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7948" y="4078511"/>
            <a:ext cx="344427" cy="838502"/>
          </a:xfrm>
          <a:prstGeom prst="rect">
            <a:avLst/>
          </a:prstGeom>
        </p:spPr>
      </p:pic>
      <p:pic>
        <p:nvPicPr>
          <p:cNvPr id="238" name="Picture 23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121" y="4078511"/>
            <a:ext cx="344427" cy="838502"/>
          </a:xfrm>
          <a:prstGeom prst="rect">
            <a:avLst/>
          </a:prstGeom>
        </p:spPr>
      </p:pic>
      <p:pic>
        <p:nvPicPr>
          <p:cNvPr id="239" name="Picture 23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7548" y="4078511"/>
            <a:ext cx="344427" cy="838502"/>
          </a:xfrm>
          <a:prstGeom prst="rect">
            <a:avLst/>
          </a:prstGeom>
        </p:spPr>
      </p:pic>
      <p:pic>
        <p:nvPicPr>
          <p:cNvPr id="240" name="Picture 23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975" y="4078511"/>
            <a:ext cx="344427" cy="838502"/>
          </a:xfrm>
          <a:prstGeom prst="rect">
            <a:avLst/>
          </a:prstGeom>
        </p:spPr>
      </p:pic>
      <p:pic>
        <p:nvPicPr>
          <p:cNvPr id="241" name="Picture 24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6402" y="4078511"/>
            <a:ext cx="344427" cy="838502"/>
          </a:xfrm>
          <a:prstGeom prst="rect">
            <a:avLst/>
          </a:prstGeom>
        </p:spPr>
      </p:pic>
      <p:pic>
        <p:nvPicPr>
          <p:cNvPr id="242" name="Picture 24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0829" y="4078511"/>
            <a:ext cx="344427" cy="838502"/>
          </a:xfrm>
          <a:prstGeom prst="rect">
            <a:avLst/>
          </a:prstGeom>
        </p:spPr>
      </p:pic>
      <p:pic>
        <p:nvPicPr>
          <p:cNvPr id="243" name="Picture 24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5256" y="4078511"/>
            <a:ext cx="344427" cy="838502"/>
          </a:xfrm>
          <a:prstGeom prst="rect">
            <a:avLst/>
          </a:prstGeom>
        </p:spPr>
      </p:pic>
      <p:pic>
        <p:nvPicPr>
          <p:cNvPr id="244" name="Picture 24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683" y="4078511"/>
            <a:ext cx="344427" cy="838502"/>
          </a:xfrm>
          <a:prstGeom prst="rect">
            <a:avLst/>
          </a:prstGeom>
        </p:spPr>
      </p:pic>
      <p:pic>
        <p:nvPicPr>
          <p:cNvPr id="245" name="Picture 24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110" y="4078511"/>
            <a:ext cx="344427" cy="838502"/>
          </a:xfrm>
          <a:prstGeom prst="rect">
            <a:avLst/>
          </a:prstGeom>
        </p:spPr>
      </p:pic>
      <p:pic>
        <p:nvPicPr>
          <p:cNvPr id="246" name="Picture 24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8537" y="4078511"/>
            <a:ext cx="344427" cy="838502"/>
          </a:xfrm>
          <a:prstGeom prst="rect">
            <a:avLst/>
          </a:prstGeom>
        </p:spPr>
      </p:pic>
      <p:pic>
        <p:nvPicPr>
          <p:cNvPr id="247" name="Picture 24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964" y="4078511"/>
            <a:ext cx="344427" cy="838502"/>
          </a:xfrm>
          <a:prstGeom prst="rect">
            <a:avLst/>
          </a:prstGeom>
        </p:spPr>
      </p:pic>
      <p:pic>
        <p:nvPicPr>
          <p:cNvPr id="248" name="Picture 24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7391" y="4078511"/>
            <a:ext cx="344427" cy="838502"/>
          </a:xfrm>
          <a:prstGeom prst="rect">
            <a:avLst/>
          </a:prstGeom>
        </p:spPr>
      </p:pic>
      <p:pic>
        <p:nvPicPr>
          <p:cNvPr id="249" name="Picture 24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818" y="4078511"/>
            <a:ext cx="344427" cy="838502"/>
          </a:xfrm>
          <a:prstGeom prst="rect">
            <a:avLst/>
          </a:prstGeom>
        </p:spPr>
      </p:pic>
      <p:pic>
        <p:nvPicPr>
          <p:cNvPr id="250" name="Picture 24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983" y="5009845"/>
            <a:ext cx="344427" cy="838502"/>
          </a:xfrm>
          <a:prstGeom prst="rect">
            <a:avLst/>
          </a:prstGeom>
        </p:spPr>
      </p:pic>
      <p:pic>
        <p:nvPicPr>
          <p:cNvPr id="251" name="Picture 25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0410" y="5009845"/>
            <a:ext cx="344427" cy="838502"/>
          </a:xfrm>
          <a:prstGeom prst="rect">
            <a:avLst/>
          </a:prstGeom>
        </p:spPr>
      </p:pic>
      <p:pic>
        <p:nvPicPr>
          <p:cNvPr id="252" name="Picture 25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837" y="5009845"/>
            <a:ext cx="344427" cy="838502"/>
          </a:xfrm>
          <a:prstGeom prst="rect">
            <a:avLst/>
          </a:prstGeom>
        </p:spPr>
      </p:pic>
      <p:pic>
        <p:nvPicPr>
          <p:cNvPr id="253" name="Picture 25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264" y="5009845"/>
            <a:ext cx="344427" cy="838502"/>
          </a:xfrm>
          <a:prstGeom prst="rect">
            <a:avLst/>
          </a:prstGeom>
        </p:spPr>
      </p:pic>
      <p:pic>
        <p:nvPicPr>
          <p:cNvPr id="254" name="Picture 25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691" y="5009845"/>
            <a:ext cx="344427" cy="838502"/>
          </a:xfrm>
          <a:prstGeom prst="rect">
            <a:avLst/>
          </a:prstGeom>
        </p:spPr>
      </p:pic>
      <p:pic>
        <p:nvPicPr>
          <p:cNvPr id="255" name="Picture 25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8118" y="5009845"/>
            <a:ext cx="344427" cy="838502"/>
          </a:xfrm>
          <a:prstGeom prst="rect">
            <a:avLst/>
          </a:prstGeom>
        </p:spPr>
      </p:pic>
      <p:pic>
        <p:nvPicPr>
          <p:cNvPr id="256" name="Picture 25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545" y="5009845"/>
            <a:ext cx="344427" cy="838502"/>
          </a:xfrm>
          <a:prstGeom prst="rect">
            <a:avLst/>
          </a:prstGeom>
        </p:spPr>
      </p:pic>
      <p:pic>
        <p:nvPicPr>
          <p:cNvPr id="257" name="Picture 25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7948" y="5009845"/>
            <a:ext cx="344427" cy="838502"/>
          </a:xfrm>
          <a:prstGeom prst="rect">
            <a:avLst/>
          </a:prstGeom>
        </p:spPr>
      </p:pic>
      <p:pic>
        <p:nvPicPr>
          <p:cNvPr id="258" name="Picture 25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121" y="5009845"/>
            <a:ext cx="344427" cy="838502"/>
          </a:xfrm>
          <a:prstGeom prst="rect">
            <a:avLst/>
          </a:prstGeom>
        </p:spPr>
      </p:pic>
      <p:pic>
        <p:nvPicPr>
          <p:cNvPr id="259" name="Picture 25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7548" y="5009845"/>
            <a:ext cx="344427" cy="838502"/>
          </a:xfrm>
          <a:prstGeom prst="rect">
            <a:avLst/>
          </a:prstGeom>
        </p:spPr>
      </p:pic>
      <p:pic>
        <p:nvPicPr>
          <p:cNvPr id="260" name="Picture 25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975" y="5009845"/>
            <a:ext cx="344427" cy="838502"/>
          </a:xfrm>
          <a:prstGeom prst="rect">
            <a:avLst/>
          </a:prstGeom>
        </p:spPr>
      </p:pic>
      <p:pic>
        <p:nvPicPr>
          <p:cNvPr id="261" name="Picture 26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6402" y="5009845"/>
            <a:ext cx="344427" cy="838502"/>
          </a:xfrm>
          <a:prstGeom prst="rect">
            <a:avLst/>
          </a:prstGeom>
        </p:spPr>
      </p:pic>
      <p:pic>
        <p:nvPicPr>
          <p:cNvPr id="262" name="Picture 26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0829" y="5009845"/>
            <a:ext cx="344427" cy="838502"/>
          </a:xfrm>
          <a:prstGeom prst="rect">
            <a:avLst/>
          </a:prstGeom>
        </p:spPr>
      </p:pic>
      <p:pic>
        <p:nvPicPr>
          <p:cNvPr id="263" name="Picture 26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5256" y="5009845"/>
            <a:ext cx="344427" cy="838502"/>
          </a:xfrm>
          <a:prstGeom prst="rect">
            <a:avLst/>
          </a:prstGeom>
        </p:spPr>
      </p:pic>
      <p:pic>
        <p:nvPicPr>
          <p:cNvPr id="264" name="Picture 26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683" y="5009845"/>
            <a:ext cx="344427" cy="838502"/>
          </a:xfrm>
          <a:prstGeom prst="rect">
            <a:avLst/>
          </a:prstGeom>
        </p:spPr>
      </p:pic>
      <p:pic>
        <p:nvPicPr>
          <p:cNvPr id="265" name="Picture 26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110" y="5009845"/>
            <a:ext cx="344427" cy="838502"/>
          </a:xfrm>
          <a:prstGeom prst="rect">
            <a:avLst/>
          </a:prstGeom>
        </p:spPr>
      </p:pic>
      <p:pic>
        <p:nvPicPr>
          <p:cNvPr id="266" name="Picture 26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8537" y="5009845"/>
            <a:ext cx="344427" cy="838502"/>
          </a:xfrm>
          <a:prstGeom prst="rect">
            <a:avLst/>
          </a:prstGeom>
        </p:spPr>
      </p:pic>
      <p:pic>
        <p:nvPicPr>
          <p:cNvPr id="267" name="Picture 26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964" y="5009845"/>
            <a:ext cx="344427" cy="838502"/>
          </a:xfrm>
          <a:prstGeom prst="rect">
            <a:avLst/>
          </a:prstGeom>
        </p:spPr>
      </p:pic>
      <p:pic>
        <p:nvPicPr>
          <p:cNvPr id="268" name="Picture 26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7391" y="5009845"/>
            <a:ext cx="344427" cy="838502"/>
          </a:xfrm>
          <a:prstGeom prst="rect">
            <a:avLst/>
          </a:prstGeom>
        </p:spPr>
      </p:pic>
      <p:pic>
        <p:nvPicPr>
          <p:cNvPr id="269" name="Picture 26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818" y="5009845"/>
            <a:ext cx="344427" cy="838502"/>
          </a:xfrm>
          <a:prstGeom prst="rect">
            <a:avLst/>
          </a:prstGeom>
        </p:spPr>
      </p:pic>
      <p:sp>
        <p:nvSpPr>
          <p:cNvPr id="270" name="Oval Callout 269"/>
          <p:cNvSpPr/>
          <p:nvPr/>
        </p:nvSpPr>
        <p:spPr>
          <a:xfrm>
            <a:off x="7255882" y="4202392"/>
            <a:ext cx="1221619" cy="568476"/>
          </a:xfrm>
          <a:prstGeom prst="wedgeEllipseCallout">
            <a:avLst>
              <a:gd name="adj1" fmla="val -3011"/>
              <a:gd name="adj2" fmla="val 8590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TextBox 270"/>
          <p:cNvSpPr txBox="1"/>
          <p:nvPr/>
        </p:nvSpPr>
        <p:spPr>
          <a:xfrm>
            <a:off x="7184115" y="4149807"/>
            <a:ext cx="13296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You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5473489" y="5821943"/>
            <a:ext cx="172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Poorer</a:t>
            </a:r>
            <a:r>
              <a:rPr lang="en-US" dirty="0" smtClean="0"/>
              <a:t> than you</a:t>
            </a:r>
            <a:endParaRPr lang="en-US" dirty="0"/>
          </a:p>
        </p:txBody>
      </p:sp>
      <p:sp>
        <p:nvSpPr>
          <p:cNvPr id="273" name="Right Arrow 272"/>
          <p:cNvSpPr/>
          <p:nvPr/>
        </p:nvSpPr>
        <p:spPr>
          <a:xfrm flipV="1">
            <a:off x="7135149" y="5939207"/>
            <a:ext cx="834225" cy="20295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2526967" y="2391521"/>
            <a:ext cx="4076447" cy="2253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TextBox 276"/>
          <p:cNvSpPr txBox="1"/>
          <p:nvPr/>
        </p:nvSpPr>
        <p:spPr>
          <a:xfrm>
            <a:off x="3411646" y="2699817"/>
            <a:ext cx="2609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FF"/>
                </a:solidFill>
              </a:rPr>
              <a:t>0.07%</a:t>
            </a:r>
            <a:endParaRPr lang="en-US" sz="6600" b="1" dirty="0">
              <a:solidFill>
                <a:srgbClr val="FFFFFF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3268927" y="2393942"/>
            <a:ext cx="271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You</a:t>
            </a:r>
            <a:r>
              <a:rPr lang="fr-FR" sz="2800" dirty="0" smtClean="0">
                <a:solidFill>
                  <a:srgbClr val="FFFFFF"/>
                </a:solidFill>
              </a:rPr>
              <a:t>’</a:t>
            </a:r>
            <a:r>
              <a:rPr lang="en-US" sz="2800" dirty="0" smtClean="0">
                <a:solidFill>
                  <a:srgbClr val="FFFFFF"/>
                </a:solidFill>
              </a:rPr>
              <a:t>re in </a:t>
            </a:r>
            <a:r>
              <a:rPr lang="en-US" sz="2800" b="1" dirty="0" smtClean="0">
                <a:solidFill>
                  <a:srgbClr val="FFFFFF"/>
                </a:solidFill>
              </a:rPr>
              <a:t>the top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2606796" y="3668684"/>
            <a:ext cx="3859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richest</a:t>
            </a:r>
            <a:r>
              <a:rPr lang="en-US" sz="2800" dirty="0" smtClean="0">
                <a:solidFill>
                  <a:srgbClr val="FFFFFF"/>
                </a:solidFill>
              </a:rPr>
              <a:t> people in the world by income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1998003" y="5821943"/>
            <a:ext cx="172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Richer</a:t>
            </a:r>
            <a:r>
              <a:rPr lang="en-US" dirty="0" smtClean="0"/>
              <a:t> than you</a:t>
            </a:r>
            <a:endParaRPr lang="en-US" dirty="0"/>
          </a:p>
        </p:txBody>
      </p:sp>
      <p:sp>
        <p:nvSpPr>
          <p:cNvPr id="281" name="Right Arrow 280"/>
          <p:cNvSpPr/>
          <p:nvPr/>
        </p:nvSpPr>
        <p:spPr>
          <a:xfrm rot="10800000" flipV="1">
            <a:off x="1163778" y="5929188"/>
            <a:ext cx="834225" cy="20295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2400014" y="2041694"/>
            <a:ext cx="4304958" cy="3039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3058379" y="2269633"/>
            <a:ext cx="3106852" cy="52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In </a:t>
            </a:r>
            <a:r>
              <a:rPr lang="en-US" sz="2800" b="1" dirty="0" smtClean="0">
                <a:solidFill>
                  <a:srgbClr val="FFFFFF"/>
                </a:solidFill>
              </a:rPr>
              <a:t>1 hour</a:t>
            </a:r>
            <a:r>
              <a:rPr lang="en-US" sz="2800" dirty="0" smtClean="0">
                <a:solidFill>
                  <a:srgbClr val="FFFFFF"/>
                </a:solidFill>
              </a:rPr>
              <a:t> you make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266906" y="2590803"/>
            <a:ext cx="2610037" cy="111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FF"/>
                </a:solidFill>
              </a:rPr>
              <a:t>$67.71</a:t>
            </a:r>
            <a:endParaRPr lang="en-US" sz="6600" b="1" dirty="0">
              <a:solidFill>
                <a:srgbClr val="FFFFFF"/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2707803" y="3623464"/>
            <a:ext cx="3678454" cy="126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The average laborer in </a:t>
            </a:r>
            <a:r>
              <a:rPr lang="en-US" sz="2800" b="1" dirty="0" smtClean="0">
                <a:solidFill>
                  <a:srgbClr val="FFFFFF"/>
                </a:solidFill>
              </a:rPr>
              <a:t>Indonesia</a:t>
            </a:r>
            <a:r>
              <a:rPr lang="en-US" sz="2800" dirty="0" smtClean="0">
                <a:solidFill>
                  <a:srgbClr val="FFFFFF"/>
                </a:solidFill>
              </a:rPr>
              <a:t> makes just </a:t>
            </a:r>
            <a:r>
              <a:rPr lang="en-US" sz="2800" b="1" dirty="0" smtClean="0">
                <a:solidFill>
                  <a:srgbClr val="FFFFFF"/>
                </a:solidFill>
              </a:rPr>
              <a:t>$0.39 </a:t>
            </a:r>
            <a:r>
              <a:rPr lang="en-US" sz="2800" dirty="0" smtClean="0">
                <a:solidFill>
                  <a:srgbClr val="FFFFFF"/>
                </a:solidFill>
              </a:rPr>
              <a:t>in the same time 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2526967" y="2391523"/>
            <a:ext cx="3996487" cy="2689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2707803" y="2068362"/>
            <a:ext cx="3626501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It would take the average laborer in Zimbabwe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2717638" y="3056996"/>
            <a:ext cx="35300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FF"/>
                </a:solidFill>
              </a:rPr>
              <a:t>127 years</a:t>
            </a:r>
            <a:endParaRPr lang="en-US" sz="6600" b="1" dirty="0">
              <a:solidFill>
                <a:srgbClr val="FFFFFF"/>
              </a:solidFill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2717638" y="4117521"/>
            <a:ext cx="3626501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t</a:t>
            </a:r>
            <a:r>
              <a:rPr lang="en-US" sz="2800" dirty="0" smtClean="0">
                <a:solidFill>
                  <a:srgbClr val="FFFFFF"/>
                </a:solidFill>
              </a:rPr>
              <a:t>o earn the same amount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1206751" y="1963472"/>
            <a:ext cx="6710447" cy="33199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91" name="Picture 290" descr="Coke Can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4" t="2059" r="32849" b="4091"/>
          <a:stretch/>
        </p:blipFill>
        <p:spPr>
          <a:xfrm>
            <a:off x="1589197" y="2244252"/>
            <a:ext cx="1454650" cy="2717019"/>
          </a:xfrm>
          <a:prstGeom prst="rect">
            <a:avLst/>
          </a:prstGeom>
        </p:spPr>
      </p:pic>
      <p:sp>
        <p:nvSpPr>
          <p:cNvPr id="293" name="TextBox 292"/>
          <p:cNvSpPr txBox="1"/>
          <p:nvPr/>
        </p:nvSpPr>
        <p:spPr>
          <a:xfrm>
            <a:off x="3043847" y="2298020"/>
            <a:ext cx="4651316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It will take you </a:t>
            </a:r>
            <a:r>
              <a:rPr lang="en-US" sz="2800" b="1" dirty="0" smtClean="0">
                <a:solidFill>
                  <a:srgbClr val="FFFFFF"/>
                </a:solidFill>
              </a:rPr>
              <a:t>31 seconds </a:t>
            </a:r>
            <a:r>
              <a:rPr lang="en-US" sz="2800" dirty="0" smtClean="0">
                <a:solidFill>
                  <a:srgbClr val="FFFFFF"/>
                </a:solidFill>
              </a:rPr>
              <a:t>to earn enough money to 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buy a can of Coke.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3187826" y="3682706"/>
            <a:ext cx="4355100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The average laborer in Ghana will have to work 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7 hour</a:t>
            </a:r>
            <a:r>
              <a:rPr lang="en-US" sz="2800" dirty="0" smtClean="0">
                <a:solidFill>
                  <a:srgbClr val="FFFFFF"/>
                </a:solidFill>
              </a:rPr>
              <a:t>s to afford one.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7369" y="139904"/>
            <a:ext cx="1824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$130,000</a:t>
            </a:r>
          </a:p>
          <a:p>
            <a:pPr algn="r"/>
            <a:r>
              <a:rPr lang="en-US" sz="1600" i="1" dirty="0" err="1" smtClean="0"/>
              <a:t>globalrichlist.com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9602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71701 0.00185 L -0.71701 -0.13912 L -3.88889E-6 -0.13912 L -3.88889E-6 -0.27848 L -0.71562 -0.27686 L -0.71562 -0.40903 L 0.00122 -0.41088 L 0.00122 -0.54491 L -0.71441 -0.54491 " pathEditMode="relative" rAng="0" ptsTypes="AAAAAAAAAA">
                                      <p:cBhvr>
                                        <p:cTn id="6" dur="6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99" y="-2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648 L -0.71892 -0.00463 L -0.71892 -0.14561 L -0.00191 -0.14561 L -0.00191 -0.28496 L -0.71753 -0.28334 L -0.71753 -0.41551 L -0.00069 -0.41736 L -0.00069 -0.55139 L -0.71632 -0.55139 " pathEditMode="relative" rAng="0" ptsTypes="AAAAAAAAAA">
                                      <p:cBhvr>
                                        <p:cTn id="8" dur="6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99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271" grpId="0"/>
      <p:bldP spid="274" grpId="0" animBg="1"/>
      <p:bldP spid="277" grpId="0"/>
      <p:bldP spid="278" grpId="0"/>
      <p:bldP spid="279" grpId="0"/>
      <p:bldP spid="282" grpId="0" animBg="1"/>
      <p:bldP spid="283" grpId="0"/>
      <p:bldP spid="284" grpId="0"/>
      <p:bldP spid="285" grpId="0"/>
      <p:bldP spid="286" grpId="0" animBg="1"/>
      <p:bldP spid="287" grpId="0"/>
      <p:bldP spid="288" grpId="0"/>
      <p:bldP spid="289" grpId="0"/>
      <p:bldP spid="292" grpId="0" animBg="1"/>
      <p:bldP spid="293" grpId="0"/>
      <p:bldP spid="2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n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983" y="1301445"/>
            <a:ext cx="344427" cy="838502"/>
          </a:xfrm>
          <a:prstGeom prst="rect">
            <a:avLst/>
          </a:prstGeom>
        </p:spPr>
      </p:pic>
      <p:pic>
        <p:nvPicPr>
          <p:cNvPr id="11" name="Picture 10" descr="Man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0410" y="1301445"/>
            <a:ext cx="344427" cy="838502"/>
          </a:xfrm>
          <a:prstGeom prst="rect">
            <a:avLst/>
          </a:prstGeom>
        </p:spPr>
      </p:pic>
      <p:pic>
        <p:nvPicPr>
          <p:cNvPr id="12" name="Picture 1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837" y="1301445"/>
            <a:ext cx="344427" cy="838502"/>
          </a:xfrm>
          <a:prstGeom prst="rect">
            <a:avLst/>
          </a:prstGeom>
        </p:spPr>
      </p:pic>
      <p:pic>
        <p:nvPicPr>
          <p:cNvPr id="13" name="Picture 1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264" y="1301445"/>
            <a:ext cx="344427" cy="838502"/>
          </a:xfrm>
          <a:prstGeom prst="rect">
            <a:avLst/>
          </a:prstGeom>
        </p:spPr>
      </p:pic>
      <p:pic>
        <p:nvPicPr>
          <p:cNvPr id="14" name="Picture 1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691" y="1301445"/>
            <a:ext cx="344427" cy="838502"/>
          </a:xfrm>
          <a:prstGeom prst="rect">
            <a:avLst/>
          </a:prstGeom>
        </p:spPr>
      </p:pic>
      <p:pic>
        <p:nvPicPr>
          <p:cNvPr id="15" name="Picture 1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8118" y="1301445"/>
            <a:ext cx="344427" cy="838502"/>
          </a:xfrm>
          <a:prstGeom prst="rect">
            <a:avLst/>
          </a:prstGeom>
        </p:spPr>
      </p:pic>
      <p:pic>
        <p:nvPicPr>
          <p:cNvPr id="16" name="Picture 1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545" y="1301445"/>
            <a:ext cx="344427" cy="838502"/>
          </a:xfrm>
          <a:prstGeom prst="rect">
            <a:avLst/>
          </a:prstGeom>
        </p:spPr>
      </p:pic>
      <p:pic>
        <p:nvPicPr>
          <p:cNvPr id="17" name="Picture 1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7948" y="1301445"/>
            <a:ext cx="344427" cy="838502"/>
          </a:xfrm>
          <a:prstGeom prst="rect">
            <a:avLst/>
          </a:prstGeom>
        </p:spPr>
      </p:pic>
      <p:pic>
        <p:nvPicPr>
          <p:cNvPr id="18" name="Picture 1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121" y="1301445"/>
            <a:ext cx="344427" cy="838502"/>
          </a:xfrm>
          <a:prstGeom prst="rect">
            <a:avLst/>
          </a:prstGeom>
        </p:spPr>
      </p:pic>
      <p:pic>
        <p:nvPicPr>
          <p:cNvPr id="19" name="Picture 1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7548" y="1301445"/>
            <a:ext cx="344427" cy="838502"/>
          </a:xfrm>
          <a:prstGeom prst="rect">
            <a:avLst/>
          </a:prstGeom>
        </p:spPr>
      </p:pic>
      <p:pic>
        <p:nvPicPr>
          <p:cNvPr id="20" name="Picture 1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975" y="1301445"/>
            <a:ext cx="344427" cy="838502"/>
          </a:xfrm>
          <a:prstGeom prst="rect">
            <a:avLst/>
          </a:prstGeom>
        </p:spPr>
      </p:pic>
      <p:pic>
        <p:nvPicPr>
          <p:cNvPr id="21" name="Picture 2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6402" y="1301445"/>
            <a:ext cx="344427" cy="838502"/>
          </a:xfrm>
          <a:prstGeom prst="rect">
            <a:avLst/>
          </a:prstGeom>
        </p:spPr>
      </p:pic>
      <p:pic>
        <p:nvPicPr>
          <p:cNvPr id="22" name="Picture 2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0829" y="1301445"/>
            <a:ext cx="344427" cy="838502"/>
          </a:xfrm>
          <a:prstGeom prst="rect">
            <a:avLst/>
          </a:prstGeom>
        </p:spPr>
      </p:pic>
      <p:pic>
        <p:nvPicPr>
          <p:cNvPr id="23" name="Picture 2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5256" y="1301445"/>
            <a:ext cx="344427" cy="838502"/>
          </a:xfrm>
          <a:prstGeom prst="rect">
            <a:avLst/>
          </a:prstGeom>
        </p:spPr>
      </p:pic>
      <p:pic>
        <p:nvPicPr>
          <p:cNvPr id="24" name="Picture 2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683" y="1301445"/>
            <a:ext cx="344427" cy="838502"/>
          </a:xfrm>
          <a:prstGeom prst="rect">
            <a:avLst/>
          </a:prstGeom>
        </p:spPr>
      </p:pic>
      <p:pic>
        <p:nvPicPr>
          <p:cNvPr id="25" name="Picture 2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110" y="1301445"/>
            <a:ext cx="344427" cy="838502"/>
          </a:xfrm>
          <a:prstGeom prst="rect">
            <a:avLst/>
          </a:prstGeom>
        </p:spPr>
      </p:pic>
      <p:pic>
        <p:nvPicPr>
          <p:cNvPr id="26" name="Picture 2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8537" y="1301445"/>
            <a:ext cx="344427" cy="838502"/>
          </a:xfrm>
          <a:prstGeom prst="rect">
            <a:avLst/>
          </a:prstGeom>
        </p:spPr>
      </p:pic>
      <p:pic>
        <p:nvPicPr>
          <p:cNvPr id="27" name="Picture 2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964" y="1301445"/>
            <a:ext cx="344427" cy="838502"/>
          </a:xfrm>
          <a:prstGeom prst="rect">
            <a:avLst/>
          </a:prstGeom>
        </p:spPr>
      </p:pic>
      <p:pic>
        <p:nvPicPr>
          <p:cNvPr id="28" name="Picture 2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7391" y="1301445"/>
            <a:ext cx="344427" cy="838502"/>
          </a:xfrm>
          <a:prstGeom prst="rect">
            <a:avLst/>
          </a:prstGeom>
        </p:spPr>
      </p:pic>
      <p:pic>
        <p:nvPicPr>
          <p:cNvPr id="29" name="Picture 2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818" y="1301445"/>
            <a:ext cx="344427" cy="838502"/>
          </a:xfrm>
          <a:prstGeom prst="rect">
            <a:avLst/>
          </a:prstGeom>
        </p:spPr>
      </p:pic>
      <p:pic>
        <p:nvPicPr>
          <p:cNvPr id="190" name="Picture 18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983" y="2223706"/>
            <a:ext cx="344427" cy="838502"/>
          </a:xfrm>
          <a:prstGeom prst="rect">
            <a:avLst/>
          </a:prstGeom>
        </p:spPr>
      </p:pic>
      <p:pic>
        <p:nvPicPr>
          <p:cNvPr id="191" name="Picture 19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0410" y="2223706"/>
            <a:ext cx="344427" cy="838502"/>
          </a:xfrm>
          <a:prstGeom prst="rect">
            <a:avLst/>
          </a:prstGeom>
        </p:spPr>
      </p:pic>
      <p:pic>
        <p:nvPicPr>
          <p:cNvPr id="192" name="Picture 19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837" y="2223706"/>
            <a:ext cx="344427" cy="838502"/>
          </a:xfrm>
          <a:prstGeom prst="rect">
            <a:avLst/>
          </a:prstGeom>
        </p:spPr>
      </p:pic>
      <p:pic>
        <p:nvPicPr>
          <p:cNvPr id="193" name="Picture 19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264" y="2223706"/>
            <a:ext cx="344427" cy="838502"/>
          </a:xfrm>
          <a:prstGeom prst="rect">
            <a:avLst/>
          </a:prstGeom>
        </p:spPr>
      </p:pic>
      <p:pic>
        <p:nvPicPr>
          <p:cNvPr id="194" name="Picture 19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691" y="2223706"/>
            <a:ext cx="344427" cy="838502"/>
          </a:xfrm>
          <a:prstGeom prst="rect">
            <a:avLst/>
          </a:prstGeom>
        </p:spPr>
      </p:pic>
      <p:pic>
        <p:nvPicPr>
          <p:cNvPr id="195" name="Picture 19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8118" y="2223706"/>
            <a:ext cx="344427" cy="838502"/>
          </a:xfrm>
          <a:prstGeom prst="rect">
            <a:avLst/>
          </a:prstGeom>
        </p:spPr>
      </p:pic>
      <p:pic>
        <p:nvPicPr>
          <p:cNvPr id="196" name="Picture 19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545" y="2223706"/>
            <a:ext cx="344427" cy="838502"/>
          </a:xfrm>
          <a:prstGeom prst="rect">
            <a:avLst/>
          </a:prstGeom>
        </p:spPr>
      </p:pic>
      <p:pic>
        <p:nvPicPr>
          <p:cNvPr id="197" name="Picture 19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7948" y="2223706"/>
            <a:ext cx="344427" cy="838502"/>
          </a:xfrm>
          <a:prstGeom prst="rect">
            <a:avLst/>
          </a:prstGeom>
        </p:spPr>
      </p:pic>
      <p:pic>
        <p:nvPicPr>
          <p:cNvPr id="198" name="Picture 19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121" y="2223706"/>
            <a:ext cx="344427" cy="838502"/>
          </a:xfrm>
          <a:prstGeom prst="rect">
            <a:avLst/>
          </a:prstGeom>
        </p:spPr>
      </p:pic>
      <p:pic>
        <p:nvPicPr>
          <p:cNvPr id="199" name="Picture 19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7548" y="2223706"/>
            <a:ext cx="344427" cy="838502"/>
          </a:xfrm>
          <a:prstGeom prst="rect">
            <a:avLst/>
          </a:prstGeom>
        </p:spPr>
      </p:pic>
      <p:pic>
        <p:nvPicPr>
          <p:cNvPr id="200" name="Picture 19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975" y="2223706"/>
            <a:ext cx="344427" cy="838502"/>
          </a:xfrm>
          <a:prstGeom prst="rect">
            <a:avLst/>
          </a:prstGeom>
        </p:spPr>
      </p:pic>
      <p:pic>
        <p:nvPicPr>
          <p:cNvPr id="201" name="Picture 20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6402" y="2223706"/>
            <a:ext cx="344427" cy="838502"/>
          </a:xfrm>
          <a:prstGeom prst="rect">
            <a:avLst/>
          </a:prstGeom>
        </p:spPr>
      </p:pic>
      <p:pic>
        <p:nvPicPr>
          <p:cNvPr id="202" name="Picture 20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0829" y="2223706"/>
            <a:ext cx="344427" cy="838502"/>
          </a:xfrm>
          <a:prstGeom prst="rect">
            <a:avLst/>
          </a:prstGeom>
        </p:spPr>
      </p:pic>
      <p:pic>
        <p:nvPicPr>
          <p:cNvPr id="203" name="Picture 20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5256" y="2223706"/>
            <a:ext cx="344427" cy="838502"/>
          </a:xfrm>
          <a:prstGeom prst="rect">
            <a:avLst/>
          </a:prstGeom>
        </p:spPr>
      </p:pic>
      <p:pic>
        <p:nvPicPr>
          <p:cNvPr id="204" name="Picture 20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683" y="2223706"/>
            <a:ext cx="344427" cy="838502"/>
          </a:xfrm>
          <a:prstGeom prst="rect">
            <a:avLst/>
          </a:prstGeom>
        </p:spPr>
      </p:pic>
      <p:pic>
        <p:nvPicPr>
          <p:cNvPr id="205" name="Picture 20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110" y="2223706"/>
            <a:ext cx="344427" cy="838502"/>
          </a:xfrm>
          <a:prstGeom prst="rect">
            <a:avLst/>
          </a:prstGeom>
        </p:spPr>
      </p:pic>
      <p:pic>
        <p:nvPicPr>
          <p:cNvPr id="206" name="Picture 20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8537" y="2223706"/>
            <a:ext cx="344427" cy="838502"/>
          </a:xfrm>
          <a:prstGeom prst="rect">
            <a:avLst/>
          </a:prstGeom>
        </p:spPr>
      </p:pic>
      <p:pic>
        <p:nvPicPr>
          <p:cNvPr id="207" name="Picture 20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964" y="2223706"/>
            <a:ext cx="344427" cy="838502"/>
          </a:xfrm>
          <a:prstGeom prst="rect">
            <a:avLst/>
          </a:prstGeom>
        </p:spPr>
      </p:pic>
      <p:pic>
        <p:nvPicPr>
          <p:cNvPr id="208" name="Picture 20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7391" y="2223706"/>
            <a:ext cx="344427" cy="838502"/>
          </a:xfrm>
          <a:prstGeom prst="rect">
            <a:avLst/>
          </a:prstGeom>
        </p:spPr>
      </p:pic>
      <p:pic>
        <p:nvPicPr>
          <p:cNvPr id="209" name="Picture 20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818" y="2223706"/>
            <a:ext cx="344427" cy="838502"/>
          </a:xfrm>
          <a:prstGeom prst="rect">
            <a:avLst/>
          </a:prstGeom>
        </p:spPr>
      </p:pic>
      <p:pic>
        <p:nvPicPr>
          <p:cNvPr id="210" name="Picture 20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983" y="3147179"/>
            <a:ext cx="344427" cy="838502"/>
          </a:xfrm>
          <a:prstGeom prst="rect">
            <a:avLst/>
          </a:prstGeom>
        </p:spPr>
      </p:pic>
      <p:pic>
        <p:nvPicPr>
          <p:cNvPr id="211" name="Picture 21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0410" y="3147179"/>
            <a:ext cx="344427" cy="838502"/>
          </a:xfrm>
          <a:prstGeom prst="rect">
            <a:avLst/>
          </a:prstGeom>
        </p:spPr>
      </p:pic>
      <p:pic>
        <p:nvPicPr>
          <p:cNvPr id="212" name="Picture 21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837" y="3147179"/>
            <a:ext cx="344427" cy="838502"/>
          </a:xfrm>
          <a:prstGeom prst="rect">
            <a:avLst/>
          </a:prstGeom>
        </p:spPr>
      </p:pic>
      <p:pic>
        <p:nvPicPr>
          <p:cNvPr id="213" name="Picture 21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264" y="3147179"/>
            <a:ext cx="344427" cy="838502"/>
          </a:xfrm>
          <a:prstGeom prst="rect">
            <a:avLst/>
          </a:prstGeom>
        </p:spPr>
      </p:pic>
      <p:pic>
        <p:nvPicPr>
          <p:cNvPr id="214" name="Picture 21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691" y="3147179"/>
            <a:ext cx="344427" cy="838502"/>
          </a:xfrm>
          <a:prstGeom prst="rect">
            <a:avLst/>
          </a:prstGeom>
        </p:spPr>
      </p:pic>
      <p:pic>
        <p:nvPicPr>
          <p:cNvPr id="215" name="Picture 21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8118" y="3147179"/>
            <a:ext cx="344427" cy="838502"/>
          </a:xfrm>
          <a:prstGeom prst="rect">
            <a:avLst/>
          </a:prstGeom>
        </p:spPr>
      </p:pic>
      <p:pic>
        <p:nvPicPr>
          <p:cNvPr id="216" name="Picture 21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545" y="3147179"/>
            <a:ext cx="344427" cy="838502"/>
          </a:xfrm>
          <a:prstGeom prst="rect">
            <a:avLst/>
          </a:prstGeom>
        </p:spPr>
      </p:pic>
      <p:pic>
        <p:nvPicPr>
          <p:cNvPr id="217" name="Picture 21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7948" y="3147179"/>
            <a:ext cx="344427" cy="838502"/>
          </a:xfrm>
          <a:prstGeom prst="rect">
            <a:avLst/>
          </a:prstGeom>
        </p:spPr>
      </p:pic>
      <p:pic>
        <p:nvPicPr>
          <p:cNvPr id="218" name="Picture 21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121" y="3147179"/>
            <a:ext cx="344427" cy="838502"/>
          </a:xfrm>
          <a:prstGeom prst="rect">
            <a:avLst/>
          </a:prstGeom>
        </p:spPr>
      </p:pic>
      <p:pic>
        <p:nvPicPr>
          <p:cNvPr id="219" name="Picture 21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7548" y="3147179"/>
            <a:ext cx="344427" cy="838502"/>
          </a:xfrm>
          <a:prstGeom prst="rect">
            <a:avLst/>
          </a:prstGeom>
        </p:spPr>
      </p:pic>
      <p:pic>
        <p:nvPicPr>
          <p:cNvPr id="220" name="Picture 21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975" y="3147179"/>
            <a:ext cx="344427" cy="838502"/>
          </a:xfrm>
          <a:prstGeom prst="rect">
            <a:avLst/>
          </a:prstGeom>
        </p:spPr>
      </p:pic>
      <p:pic>
        <p:nvPicPr>
          <p:cNvPr id="221" name="Picture 22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6402" y="3147179"/>
            <a:ext cx="344427" cy="838502"/>
          </a:xfrm>
          <a:prstGeom prst="rect">
            <a:avLst/>
          </a:prstGeom>
        </p:spPr>
      </p:pic>
      <p:pic>
        <p:nvPicPr>
          <p:cNvPr id="222" name="Picture 22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0829" y="3147179"/>
            <a:ext cx="344427" cy="838502"/>
          </a:xfrm>
          <a:prstGeom prst="rect">
            <a:avLst/>
          </a:prstGeom>
        </p:spPr>
      </p:pic>
      <p:pic>
        <p:nvPicPr>
          <p:cNvPr id="223" name="Picture 22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5256" y="3147179"/>
            <a:ext cx="344427" cy="838502"/>
          </a:xfrm>
          <a:prstGeom prst="rect">
            <a:avLst/>
          </a:prstGeom>
        </p:spPr>
      </p:pic>
      <p:pic>
        <p:nvPicPr>
          <p:cNvPr id="224" name="Picture 22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683" y="3147179"/>
            <a:ext cx="344427" cy="838502"/>
          </a:xfrm>
          <a:prstGeom prst="rect">
            <a:avLst/>
          </a:prstGeom>
        </p:spPr>
      </p:pic>
      <p:pic>
        <p:nvPicPr>
          <p:cNvPr id="225" name="Picture 22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110" y="3147179"/>
            <a:ext cx="344427" cy="838502"/>
          </a:xfrm>
          <a:prstGeom prst="rect">
            <a:avLst/>
          </a:prstGeom>
        </p:spPr>
      </p:pic>
      <p:pic>
        <p:nvPicPr>
          <p:cNvPr id="226" name="Picture 22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8537" y="3147179"/>
            <a:ext cx="344427" cy="838502"/>
          </a:xfrm>
          <a:prstGeom prst="rect">
            <a:avLst/>
          </a:prstGeom>
        </p:spPr>
      </p:pic>
      <p:pic>
        <p:nvPicPr>
          <p:cNvPr id="227" name="Picture 22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964" y="3147179"/>
            <a:ext cx="344427" cy="838502"/>
          </a:xfrm>
          <a:prstGeom prst="rect">
            <a:avLst/>
          </a:prstGeom>
        </p:spPr>
      </p:pic>
      <p:pic>
        <p:nvPicPr>
          <p:cNvPr id="228" name="Picture 22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7391" y="3147179"/>
            <a:ext cx="344427" cy="838502"/>
          </a:xfrm>
          <a:prstGeom prst="rect">
            <a:avLst/>
          </a:prstGeom>
        </p:spPr>
      </p:pic>
      <p:pic>
        <p:nvPicPr>
          <p:cNvPr id="229" name="Picture 22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818" y="3147179"/>
            <a:ext cx="344427" cy="838502"/>
          </a:xfrm>
          <a:prstGeom prst="rect">
            <a:avLst/>
          </a:prstGeom>
        </p:spPr>
      </p:pic>
      <p:pic>
        <p:nvPicPr>
          <p:cNvPr id="230" name="Picture 22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983" y="4078511"/>
            <a:ext cx="344427" cy="838502"/>
          </a:xfrm>
          <a:prstGeom prst="rect">
            <a:avLst/>
          </a:prstGeom>
        </p:spPr>
      </p:pic>
      <p:pic>
        <p:nvPicPr>
          <p:cNvPr id="231" name="Picture 23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0410" y="4078511"/>
            <a:ext cx="344427" cy="838502"/>
          </a:xfrm>
          <a:prstGeom prst="rect">
            <a:avLst/>
          </a:prstGeom>
        </p:spPr>
      </p:pic>
      <p:pic>
        <p:nvPicPr>
          <p:cNvPr id="232" name="Picture 23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837" y="4078511"/>
            <a:ext cx="344427" cy="838502"/>
          </a:xfrm>
          <a:prstGeom prst="rect">
            <a:avLst/>
          </a:prstGeom>
        </p:spPr>
      </p:pic>
      <p:pic>
        <p:nvPicPr>
          <p:cNvPr id="233" name="Picture 23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264" y="4078511"/>
            <a:ext cx="344427" cy="838502"/>
          </a:xfrm>
          <a:prstGeom prst="rect">
            <a:avLst/>
          </a:prstGeom>
        </p:spPr>
      </p:pic>
      <p:pic>
        <p:nvPicPr>
          <p:cNvPr id="234" name="Picture 23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691" y="4078511"/>
            <a:ext cx="344427" cy="838502"/>
          </a:xfrm>
          <a:prstGeom prst="rect">
            <a:avLst/>
          </a:prstGeom>
        </p:spPr>
      </p:pic>
      <p:pic>
        <p:nvPicPr>
          <p:cNvPr id="235" name="Picture 23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8118" y="4078511"/>
            <a:ext cx="344427" cy="838502"/>
          </a:xfrm>
          <a:prstGeom prst="rect">
            <a:avLst/>
          </a:prstGeom>
        </p:spPr>
      </p:pic>
      <p:pic>
        <p:nvPicPr>
          <p:cNvPr id="236" name="Picture 23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545" y="4078511"/>
            <a:ext cx="344427" cy="838502"/>
          </a:xfrm>
          <a:prstGeom prst="rect">
            <a:avLst/>
          </a:prstGeom>
        </p:spPr>
      </p:pic>
      <p:pic>
        <p:nvPicPr>
          <p:cNvPr id="237" name="Picture 23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7948" y="4078511"/>
            <a:ext cx="344427" cy="838502"/>
          </a:xfrm>
          <a:prstGeom prst="rect">
            <a:avLst/>
          </a:prstGeom>
        </p:spPr>
      </p:pic>
      <p:pic>
        <p:nvPicPr>
          <p:cNvPr id="238" name="Picture 23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121" y="4078511"/>
            <a:ext cx="344427" cy="838502"/>
          </a:xfrm>
          <a:prstGeom prst="rect">
            <a:avLst/>
          </a:prstGeom>
        </p:spPr>
      </p:pic>
      <p:pic>
        <p:nvPicPr>
          <p:cNvPr id="239" name="Picture 23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7548" y="4078511"/>
            <a:ext cx="344427" cy="838502"/>
          </a:xfrm>
          <a:prstGeom prst="rect">
            <a:avLst/>
          </a:prstGeom>
        </p:spPr>
      </p:pic>
      <p:pic>
        <p:nvPicPr>
          <p:cNvPr id="240" name="Picture 23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975" y="4078511"/>
            <a:ext cx="344427" cy="838502"/>
          </a:xfrm>
          <a:prstGeom prst="rect">
            <a:avLst/>
          </a:prstGeom>
        </p:spPr>
      </p:pic>
      <p:pic>
        <p:nvPicPr>
          <p:cNvPr id="241" name="Picture 24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6402" y="4078511"/>
            <a:ext cx="344427" cy="838502"/>
          </a:xfrm>
          <a:prstGeom prst="rect">
            <a:avLst/>
          </a:prstGeom>
        </p:spPr>
      </p:pic>
      <p:pic>
        <p:nvPicPr>
          <p:cNvPr id="242" name="Picture 24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0829" y="4078511"/>
            <a:ext cx="344427" cy="838502"/>
          </a:xfrm>
          <a:prstGeom prst="rect">
            <a:avLst/>
          </a:prstGeom>
        </p:spPr>
      </p:pic>
      <p:pic>
        <p:nvPicPr>
          <p:cNvPr id="243" name="Picture 24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5256" y="4078511"/>
            <a:ext cx="344427" cy="838502"/>
          </a:xfrm>
          <a:prstGeom prst="rect">
            <a:avLst/>
          </a:prstGeom>
        </p:spPr>
      </p:pic>
      <p:pic>
        <p:nvPicPr>
          <p:cNvPr id="244" name="Picture 24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683" y="4078511"/>
            <a:ext cx="344427" cy="838502"/>
          </a:xfrm>
          <a:prstGeom prst="rect">
            <a:avLst/>
          </a:prstGeom>
        </p:spPr>
      </p:pic>
      <p:pic>
        <p:nvPicPr>
          <p:cNvPr id="245" name="Picture 24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110" y="4078511"/>
            <a:ext cx="344427" cy="838502"/>
          </a:xfrm>
          <a:prstGeom prst="rect">
            <a:avLst/>
          </a:prstGeom>
        </p:spPr>
      </p:pic>
      <p:pic>
        <p:nvPicPr>
          <p:cNvPr id="246" name="Picture 24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8537" y="4078511"/>
            <a:ext cx="344427" cy="838502"/>
          </a:xfrm>
          <a:prstGeom prst="rect">
            <a:avLst/>
          </a:prstGeom>
        </p:spPr>
      </p:pic>
      <p:pic>
        <p:nvPicPr>
          <p:cNvPr id="247" name="Picture 24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964" y="4078511"/>
            <a:ext cx="344427" cy="838502"/>
          </a:xfrm>
          <a:prstGeom prst="rect">
            <a:avLst/>
          </a:prstGeom>
        </p:spPr>
      </p:pic>
      <p:pic>
        <p:nvPicPr>
          <p:cNvPr id="248" name="Picture 24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7391" y="4078511"/>
            <a:ext cx="344427" cy="838502"/>
          </a:xfrm>
          <a:prstGeom prst="rect">
            <a:avLst/>
          </a:prstGeom>
        </p:spPr>
      </p:pic>
      <p:pic>
        <p:nvPicPr>
          <p:cNvPr id="249" name="Picture 24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818" y="4078511"/>
            <a:ext cx="344427" cy="838502"/>
          </a:xfrm>
          <a:prstGeom prst="rect">
            <a:avLst/>
          </a:prstGeom>
        </p:spPr>
      </p:pic>
      <p:pic>
        <p:nvPicPr>
          <p:cNvPr id="250" name="Picture 24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983" y="5009845"/>
            <a:ext cx="344427" cy="838502"/>
          </a:xfrm>
          <a:prstGeom prst="rect">
            <a:avLst/>
          </a:prstGeom>
        </p:spPr>
      </p:pic>
      <p:pic>
        <p:nvPicPr>
          <p:cNvPr id="251" name="Picture 25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0410" y="5009845"/>
            <a:ext cx="344427" cy="838502"/>
          </a:xfrm>
          <a:prstGeom prst="rect">
            <a:avLst/>
          </a:prstGeom>
        </p:spPr>
      </p:pic>
      <p:pic>
        <p:nvPicPr>
          <p:cNvPr id="252" name="Picture 25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837" y="5009845"/>
            <a:ext cx="344427" cy="838502"/>
          </a:xfrm>
          <a:prstGeom prst="rect">
            <a:avLst/>
          </a:prstGeom>
        </p:spPr>
      </p:pic>
      <p:pic>
        <p:nvPicPr>
          <p:cNvPr id="253" name="Picture 25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264" y="5009845"/>
            <a:ext cx="344427" cy="838502"/>
          </a:xfrm>
          <a:prstGeom prst="rect">
            <a:avLst/>
          </a:prstGeom>
        </p:spPr>
      </p:pic>
      <p:pic>
        <p:nvPicPr>
          <p:cNvPr id="254" name="Picture 25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691" y="5009845"/>
            <a:ext cx="344427" cy="838502"/>
          </a:xfrm>
          <a:prstGeom prst="rect">
            <a:avLst/>
          </a:prstGeom>
        </p:spPr>
      </p:pic>
      <p:pic>
        <p:nvPicPr>
          <p:cNvPr id="255" name="Picture 25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8118" y="5009845"/>
            <a:ext cx="344427" cy="838502"/>
          </a:xfrm>
          <a:prstGeom prst="rect">
            <a:avLst/>
          </a:prstGeom>
        </p:spPr>
      </p:pic>
      <p:pic>
        <p:nvPicPr>
          <p:cNvPr id="256" name="Picture 25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545" y="5009845"/>
            <a:ext cx="344427" cy="838502"/>
          </a:xfrm>
          <a:prstGeom prst="rect">
            <a:avLst/>
          </a:prstGeom>
        </p:spPr>
      </p:pic>
      <p:pic>
        <p:nvPicPr>
          <p:cNvPr id="257" name="Picture 25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7948" y="5009845"/>
            <a:ext cx="344427" cy="838502"/>
          </a:xfrm>
          <a:prstGeom prst="rect">
            <a:avLst/>
          </a:prstGeom>
        </p:spPr>
      </p:pic>
      <p:pic>
        <p:nvPicPr>
          <p:cNvPr id="258" name="Picture 25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121" y="5009845"/>
            <a:ext cx="344427" cy="838502"/>
          </a:xfrm>
          <a:prstGeom prst="rect">
            <a:avLst/>
          </a:prstGeom>
        </p:spPr>
      </p:pic>
      <p:pic>
        <p:nvPicPr>
          <p:cNvPr id="259" name="Picture 25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7548" y="5009845"/>
            <a:ext cx="344427" cy="838502"/>
          </a:xfrm>
          <a:prstGeom prst="rect">
            <a:avLst/>
          </a:prstGeom>
        </p:spPr>
      </p:pic>
      <p:pic>
        <p:nvPicPr>
          <p:cNvPr id="260" name="Picture 259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975" y="5009845"/>
            <a:ext cx="344427" cy="838502"/>
          </a:xfrm>
          <a:prstGeom prst="rect">
            <a:avLst/>
          </a:prstGeom>
        </p:spPr>
      </p:pic>
      <p:pic>
        <p:nvPicPr>
          <p:cNvPr id="261" name="Picture 260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6402" y="5009845"/>
            <a:ext cx="344427" cy="838502"/>
          </a:xfrm>
          <a:prstGeom prst="rect">
            <a:avLst/>
          </a:prstGeom>
        </p:spPr>
      </p:pic>
      <p:pic>
        <p:nvPicPr>
          <p:cNvPr id="262" name="Picture 261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0829" y="5009845"/>
            <a:ext cx="344427" cy="838502"/>
          </a:xfrm>
          <a:prstGeom prst="rect">
            <a:avLst/>
          </a:prstGeom>
        </p:spPr>
      </p:pic>
      <p:pic>
        <p:nvPicPr>
          <p:cNvPr id="263" name="Picture 262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5256" y="5009845"/>
            <a:ext cx="344427" cy="838502"/>
          </a:xfrm>
          <a:prstGeom prst="rect">
            <a:avLst/>
          </a:prstGeom>
        </p:spPr>
      </p:pic>
      <p:pic>
        <p:nvPicPr>
          <p:cNvPr id="264" name="Picture 263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683" y="5009845"/>
            <a:ext cx="344427" cy="838502"/>
          </a:xfrm>
          <a:prstGeom prst="rect">
            <a:avLst/>
          </a:prstGeom>
        </p:spPr>
      </p:pic>
      <p:pic>
        <p:nvPicPr>
          <p:cNvPr id="265" name="Picture 264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110" y="5009845"/>
            <a:ext cx="344427" cy="838502"/>
          </a:xfrm>
          <a:prstGeom prst="rect">
            <a:avLst/>
          </a:prstGeom>
        </p:spPr>
      </p:pic>
      <p:pic>
        <p:nvPicPr>
          <p:cNvPr id="266" name="Picture 265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8537" y="5009845"/>
            <a:ext cx="344427" cy="838502"/>
          </a:xfrm>
          <a:prstGeom prst="rect">
            <a:avLst/>
          </a:prstGeom>
        </p:spPr>
      </p:pic>
      <p:pic>
        <p:nvPicPr>
          <p:cNvPr id="267" name="Picture 266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964" y="5009845"/>
            <a:ext cx="344427" cy="838502"/>
          </a:xfrm>
          <a:prstGeom prst="rect">
            <a:avLst/>
          </a:prstGeom>
        </p:spPr>
      </p:pic>
      <p:pic>
        <p:nvPicPr>
          <p:cNvPr id="268" name="Picture 267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7391" y="5009845"/>
            <a:ext cx="344427" cy="838502"/>
          </a:xfrm>
          <a:prstGeom prst="rect">
            <a:avLst/>
          </a:prstGeom>
        </p:spPr>
      </p:pic>
      <p:pic>
        <p:nvPicPr>
          <p:cNvPr id="269" name="Picture 268" descr="Man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818" y="5009845"/>
            <a:ext cx="344427" cy="838502"/>
          </a:xfrm>
          <a:prstGeom prst="rect">
            <a:avLst/>
          </a:prstGeom>
        </p:spPr>
      </p:pic>
      <p:sp>
        <p:nvSpPr>
          <p:cNvPr id="270" name="Oval Callout 269"/>
          <p:cNvSpPr/>
          <p:nvPr/>
        </p:nvSpPr>
        <p:spPr>
          <a:xfrm>
            <a:off x="7255882" y="4202392"/>
            <a:ext cx="1221619" cy="568476"/>
          </a:xfrm>
          <a:prstGeom prst="wedgeEllipseCallout">
            <a:avLst>
              <a:gd name="adj1" fmla="val -3011"/>
              <a:gd name="adj2" fmla="val 8590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TextBox 270"/>
          <p:cNvSpPr txBox="1"/>
          <p:nvPr/>
        </p:nvSpPr>
        <p:spPr>
          <a:xfrm>
            <a:off x="7184115" y="4149807"/>
            <a:ext cx="13296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You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5473489" y="5821943"/>
            <a:ext cx="172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Poorer</a:t>
            </a:r>
            <a:r>
              <a:rPr lang="en-US" dirty="0" smtClean="0"/>
              <a:t> than you</a:t>
            </a:r>
            <a:endParaRPr lang="en-US" dirty="0"/>
          </a:p>
        </p:txBody>
      </p:sp>
      <p:sp>
        <p:nvSpPr>
          <p:cNvPr id="273" name="Right Arrow 272"/>
          <p:cNvSpPr/>
          <p:nvPr/>
        </p:nvSpPr>
        <p:spPr>
          <a:xfrm flipV="1">
            <a:off x="7135149" y="5939207"/>
            <a:ext cx="834225" cy="20295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2552090" y="2481540"/>
            <a:ext cx="4076447" cy="2253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TextBox 276"/>
          <p:cNvSpPr txBox="1"/>
          <p:nvPr/>
        </p:nvSpPr>
        <p:spPr>
          <a:xfrm>
            <a:off x="3460101" y="2693214"/>
            <a:ext cx="2609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FF"/>
                </a:solidFill>
              </a:rPr>
              <a:t>1.23%</a:t>
            </a:r>
            <a:endParaRPr lang="en-US" sz="6600" b="1" dirty="0">
              <a:solidFill>
                <a:srgbClr val="FFFFFF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3317382" y="2387339"/>
            <a:ext cx="271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You</a:t>
            </a:r>
            <a:r>
              <a:rPr lang="fr-FR" sz="2800" dirty="0" smtClean="0">
                <a:solidFill>
                  <a:srgbClr val="FFFFFF"/>
                </a:solidFill>
              </a:rPr>
              <a:t>’</a:t>
            </a:r>
            <a:r>
              <a:rPr lang="en-US" sz="2800" dirty="0" smtClean="0">
                <a:solidFill>
                  <a:srgbClr val="FFFFFF"/>
                </a:solidFill>
              </a:rPr>
              <a:t>re in </a:t>
            </a:r>
            <a:r>
              <a:rPr lang="en-US" sz="2800" b="1" dirty="0" smtClean="0">
                <a:solidFill>
                  <a:srgbClr val="FFFFFF"/>
                </a:solidFill>
              </a:rPr>
              <a:t>the top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2655251" y="3662081"/>
            <a:ext cx="3859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richest</a:t>
            </a:r>
            <a:r>
              <a:rPr lang="en-US" sz="2800" dirty="0" smtClean="0">
                <a:solidFill>
                  <a:srgbClr val="FFFFFF"/>
                </a:solidFill>
              </a:rPr>
              <a:t> people in the world by income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1998003" y="5821943"/>
            <a:ext cx="172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Richer</a:t>
            </a:r>
            <a:r>
              <a:rPr lang="en-US" dirty="0" smtClean="0"/>
              <a:t> than you</a:t>
            </a:r>
            <a:endParaRPr lang="en-US" dirty="0"/>
          </a:p>
        </p:txBody>
      </p:sp>
      <p:sp>
        <p:nvSpPr>
          <p:cNvPr id="281" name="Right Arrow 280"/>
          <p:cNvSpPr/>
          <p:nvPr/>
        </p:nvSpPr>
        <p:spPr>
          <a:xfrm rot="10800000" flipV="1">
            <a:off x="1163778" y="5929188"/>
            <a:ext cx="834225" cy="20295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2552090" y="2045966"/>
            <a:ext cx="4076447" cy="3029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3105719" y="2161707"/>
            <a:ext cx="306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In </a:t>
            </a:r>
            <a:r>
              <a:rPr lang="en-US" sz="2800" b="1" dirty="0" smtClean="0">
                <a:solidFill>
                  <a:srgbClr val="FFFFFF"/>
                </a:solidFill>
              </a:rPr>
              <a:t>1 hour</a:t>
            </a:r>
            <a:r>
              <a:rPr lang="en-US" sz="2800" dirty="0" smtClean="0">
                <a:solidFill>
                  <a:srgbClr val="FFFFFF"/>
                </a:solidFill>
              </a:rPr>
              <a:t> you make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308902" y="2482876"/>
            <a:ext cx="2573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FF"/>
                </a:solidFill>
              </a:rPr>
              <a:t>$15.63</a:t>
            </a:r>
            <a:endParaRPr lang="en-US" sz="6600" b="1" dirty="0">
              <a:solidFill>
                <a:srgbClr val="FFFFFF"/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2761292" y="3515538"/>
            <a:ext cx="3626501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The average laborer in </a:t>
            </a:r>
            <a:r>
              <a:rPr lang="en-US" sz="2800" b="1" dirty="0" smtClean="0">
                <a:solidFill>
                  <a:srgbClr val="FFFFFF"/>
                </a:solidFill>
              </a:rPr>
              <a:t>Indonesia</a:t>
            </a:r>
            <a:r>
              <a:rPr lang="en-US" sz="2800" dirty="0" smtClean="0">
                <a:solidFill>
                  <a:srgbClr val="FFFFFF"/>
                </a:solidFill>
              </a:rPr>
              <a:t> makes just </a:t>
            </a:r>
            <a:r>
              <a:rPr lang="en-US" sz="2800" b="1" dirty="0" smtClean="0">
                <a:solidFill>
                  <a:srgbClr val="FFFFFF"/>
                </a:solidFill>
              </a:rPr>
              <a:t>$0.39 </a:t>
            </a:r>
            <a:r>
              <a:rPr lang="en-US" sz="2800" dirty="0" smtClean="0">
                <a:solidFill>
                  <a:srgbClr val="FFFFFF"/>
                </a:solidFill>
              </a:rPr>
              <a:t>in the same time 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2552090" y="2061084"/>
            <a:ext cx="4076447" cy="3029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2761292" y="2101491"/>
            <a:ext cx="3626501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It would take the average laborer in </a:t>
            </a:r>
            <a:r>
              <a:rPr lang="en-US" sz="2800" b="1" dirty="0" smtClean="0">
                <a:solidFill>
                  <a:srgbClr val="FFFFFF"/>
                </a:solidFill>
              </a:rPr>
              <a:t>Indonesia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2947997" y="3069778"/>
            <a:ext cx="3130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FF"/>
                </a:solidFill>
              </a:rPr>
              <a:t>40 years</a:t>
            </a:r>
            <a:endParaRPr lang="en-US" sz="6600" b="1" dirty="0">
              <a:solidFill>
                <a:srgbClr val="FFFFFF"/>
              </a:solidFill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2761292" y="4048268"/>
            <a:ext cx="3626501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t</a:t>
            </a:r>
            <a:r>
              <a:rPr lang="en-US" sz="2800" dirty="0" smtClean="0">
                <a:solidFill>
                  <a:srgbClr val="FFFFFF"/>
                </a:solidFill>
              </a:rPr>
              <a:t>o earn the same amount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1206751" y="1855546"/>
            <a:ext cx="6710447" cy="33199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91" name="Picture 290" descr="Coke Can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4" t="2059" r="32849" b="4091"/>
          <a:stretch/>
        </p:blipFill>
        <p:spPr>
          <a:xfrm>
            <a:off x="1589197" y="2136326"/>
            <a:ext cx="1454650" cy="2717019"/>
          </a:xfrm>
          <a:prstGeom prst="rect">
            <a:avLst/>
          </a:prstGeom>
        </p:spPr>
      </p:pic>
      <p:sp>
        <p:nvSpPr>
          <p:cNvPr id="293" name="TextBox 292"/>
          <p:cNvSpPr txBox="1"/>
          <p:nvPr/>
        </p:nvSpPr>
        <p:spPr>
          <a:xfrm>
            <a:off x="3043847" y="2190094"/>
            <a:ext cx="4651316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It will take you just over 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2 minutes </a:t>
            </a:r>
            <a:r>
              <a:rPr lang="en-US" sz="2800" dirty="0" smtClean="0">
                <a:solidFill>
                  <a:srgbClr val="FFFFFF"/>
                </a:solidFill>
              </a:rPr>
              <a:t>to earn enough money to buy a can of Coke.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3187826" y="3574780"/>
            <a:ext cx="4355100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The average laborer in Indonesia will have to work 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nearly</a:t>
            </a:r>
            <a:r>
              <a:rPr lang="en-US" sz="2800" b="1" dirty="0" smtClean="0">
                <a:solidFill>
                  <a:srgbClr val="FFFFFF"/>
                </a:solidFill>
              </a:rPr>
              <a:t> 2 hour</a:t>
            </a:r>
            <a:r>
              <a:rPr lang="en-US" sz="2800" dirty="0" smtClean="0">
                <a:solidFill>
                  <a:srgbClr val="FFFFFF"/>
                </a:solidFill>
              </a:rPr>
              <a:t>s to afford one.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41742" y="139195"/>
            <a:ext cx="19347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/>
              <a:t>$30,000</a:t>
            </a:r>
            <a:endParaRPr lang="en-US" sz="1600" b="1" dirty="0"/>
          </a:p>
          <a:p>
            <a:pPr algn="r"/>
            <a:r>
              <a:rPr lang="en-US" sz="1600" i="1" dirty="0" err="1"/>
              <a:t>globalrichlist.com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295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926E-6 -0.01761 L -0.71865 -0.01761 L -0.71865 -0.15984 L -0.00121 -0.16285 L -0.00243 -0.29072 L -0.71744 -0.29234 L -0.71744 -0.42484 L -0.00486 -0.42484 L -0.01077 -0.5351 L -0.67905 -0.5351 " pathEditMode="relative" rAng="0" ptsTypes="AAAAAAAAAA">
                                      <p:cBhvr>
                                        <p:cTn id="6" dur="6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33" y="-258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481E-6 -0.0176 L -0.71865 -0.0176 L -0.71865 -0.15983 L -0.00121 -0.16284 L -0.00243 -0.29071 L -0.71743 -0.29233 L -0.71743 -0.42483 L -0.00486 -0.42483 L -0.01077 -0.53509 L -0.67905 -0.53509 " pathEditMode="relative" rAng="0" ptsTypes="AAAAAAAAAA">
                                      <p:cBhvr>
                                        <p:cTn id="8" dur="6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33" y="-25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271" grpId="0"/>
      <p:bldP spid="274" grpId="0" animBg="1"/>
      <p:bldP spid="277" grpId="0"/>
      <p:bldP spid="278" grpId="0"/>
      <p:bldP spid="279" grpId="0"/>
      <p:bldP spid="282" grpId="0" animBg="1"/>
      <p:bldP spid="283" grpId="0"/>
      <p:bldP spid="284" grpId="0"/>
      <p:bldP spid="285" grpId="0"/>
      <p:bldP spid="286" grpId="0" animBg="1"/>
      <p:bldP spid="287" grpId="0"/>
      <p:bldP spid="288" grpId="0"/>
      <p:bldP spid="289" grpId="0"/>
      <p:bldP spid="292" grpId="0" animBg="1"/>
      <p:bldP spid="293" grpId="0"/>
      <p:bldP spid="2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_rich_fool-content-3-still-4x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7" cy="6864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599" y="389466"/>
            <a:ext cx="729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solidFill>
                  <a:schemeClr val="bg1"/>
                </a:solidFill>
                <a:latin typeface="Century Gothic"/>
                <a:cs typeface="Century Gothic"/>
              </a:rPr>
              <a:t>IT’S NOT WRONG TO BE RICH</a:t>
            </a:r>
            <a:endParaRPr lang="en-US" sz="3600" b="1" spc="3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932" y="2153735"/>
            <a:ext cx="8619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Abraham (Gen. 13:2);  David (1 Chr. 29:28); Joseph of </a:t>
            </a:r>
            <a:r>
              <a:rPr lang="en-US" sz="3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Arimathaea</a:t>
            </a: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(Matt. 27:57)</a:t>
            </a:r>
          </a:p>
          <a:p>
            <a:pPr marL="285750" indent="-285750">
              <a:buFont typeface="Arial"/>
              <a:buChar char="•"/>
            </a:pPr>
            <a:endParaRPr lang="en-US" sz="30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LOVE of money is wrong </a:t>
            </a:r>
            <a:r>
              <a:rPr lang="en-US" sz="3000" dirty="0">
                <a:solidFill>
                  <a:srgbClr val="FFFFFF"/>
                </a:solidFill>
                <a:latin typeface="Century Gothic"/>
                <a:cs typeface="Century Gothic"/>
              </a:rPr>
              <a:t>(Eccl. 2:10-11, 5:</a:t>
            </a: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10; Matt. 6:24; Luke 16:13; 1 Tim. 3:3, 6:10;  2 Tim. 3:1-5; Heb. 13:5)</a:t>
            </a:r>
          </a:p>
        </p:txBody>
      </p:sp>
    </p:spTree>
    <p:extLst>
      <p:ext uri="{BB962C8B-B14F-4D97-AF65-F5344CB8AC3E}">
        <p14:creationId xmlns:p14="http://schemas.microsoft.com/office/powerpoint/2010/main" val="186712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rich_fool-content-3-still-4x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7" cy="6864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599" y="389466"/>
            <a:ext cx="729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solidFill>
                  <a:schemeClr val="bg1"/>
                </a:solidFill>
                <a:latin typeface="Century Gothic"/>
                <a:cs typeface="Century Gothic"/>
              </a:rPr>
              <a:t>ATTITUDE OF THE RICH MAN</a:t>
            </a:r>
            <a:endParaRPr lang="en-US" sz="3600" b="1" spc="3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932" y="1459468"/>
            <a:ext cx="8619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Viewed possessions as HIS (vv. 17-18)</a:t>
            </a:r>
          </a:p>
          <a:p>
            <a:pPr marL="914400" lvl="1" indent="-457200">
              <a:buFontTx/>
              <a:buChar char="-"/>
            </a:pP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Psalm 24:1</a:t>
            </a:r>
          </a:p>
          <a:p>
            <a:pPr marL="914400" lvl="1" indent="-457200">
              <a:buFontTx/>
              <a:buChar char="-"/>
            </a:pP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1 Chr. 29:11</a:t>
            </a:r>
          </a:p>
        </p:txBody>
      </p:sp>
    </p:spTree>
    <p:extLst>
      <p:ext uri="{BB962C8B-B14F-4D97-AF65-F5344CB8AC3E}">
        <p14:creationId xmlns:p14="http://schemas.microsoft.com/office/powerpoint/2010/main" val="330189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rich_fool-content-3-still-4x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7" cy="6864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599" y="389466"/>
            <a:ext cx="7298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solidFill>
                  <a:schemeClr val="bg1"/>
                </a:solidFill>
                <a:latin typeface="Century Gothic"/>
                <a:cs typeface="Century Gothic"/>
              </a:rPr>
              <a:t>DANGERS OF FORGETTING THAT GOD OWNS ALL</a:t>
            </a:r>
            <a:endParaRPr lang="en-US" sz="3600" b="1" spc="3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932" y="2387120"/>
            <a:ext cx="8619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Fail to recognize His sovereignty </a:t>
            </a:r>
          </a:p>
          <a:p>
            <a:endParaRPr lang="en-US" sz="30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Don</a:t>
            </a:r>
            <a:r>
              <a:rPr lang="fr-FR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’</a:t>
            </a: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t depend on Him as we should</a:t>
            </a:r>
          </a:p>
          <a:p>
            <a:r>
              <a:rPr lang="en-US" sz="30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endParaRPr lang="en-US" sz="30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Develop improper attitudes</a:t>
            </a:r>
          </a:p>
          <a:p>
            <a:endParaRPr lang="en-US" sz="3000" dirty="0" smtClea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010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rich_fool-content-3-still-4x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7" cy="6864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599" y="389466"/>
            <a:ext cx="729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solidFill>
                  <a:schemeClr val="bg1"/>
                </a:solidFill>
                <a:latin typeface="Century Gothic"/>
                <a:cs typeface="Century Gothic"/>
              </a:rPr>
              <a:t>ATTITUDE OF THE RICH MAN</a:t>
            </a:r>
            <a:endParaRPr lang="en-US" sz="3600" b="1" spc="3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932" y="1459468"/>
            <a:ext cx="86190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Viewed possessions as HIS (vv. 17-18)</a:t>
            </a:r>
          </a:p>
          <a:p>
            <a:pPr marL="914400" lvl="1" indent="-457200">
              <a:buFontTx/>
              <a:buChar char="-"/>
            </a:pP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Psalm 24:1</a:t>
            </a:r>
          </a:p>
          <a:p>
            <a:pPr marL="914400" lvl="1" indent="-457200">
              <a:buFontTx/>
              <a:buChar char="-"/>
            </a:pP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1 Chr. 29:11</a:t>
            </a:r>
          </a:p>
          <a:p>
            <a:endParaRPr lang="en-US" sz="30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Put confidence in his possessions (v. 19)</a:t>
            </a:r>
          </a:p>
          <a:p>
            <a:r>
              <a:rPr lang="en-US" sz="30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-   Matt. 6:19-21</a:t>
            </a:r>
          </a:p>
          <a:p>
            <a:endParaRPr lang="en-US" sz="30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Wasn’t content with what he had (v. 18)</a:t>
            </a:r>
          </a:p>
          <a:p>
            <a:r>
              <a:rPr lang="en-US" sz="30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-  1 Tim. 6:6-10</a:t>
            </a:r>
          </a:p>
          <a:p>
            <a:r>
              <a:rPr lang="en-US" sz="30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-  Luke 12:22-24, </a:t>
            </a:r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27-31</a:t>
            </a:r>
          </a:p>
          <a:p>
            <a:r>
              <a:rPr lang="en-US" sz="3000" dirty="0" smtClean="0">
                <a:solidFill>
                  <a:srgbClr val="FFFFFF"/>
                </a:solidFill>
                <a:latin typeface="Century Gothic"/>
                <a:cs typeface="Century Gothic"/>
              </a:rPr>
              <a:t>	-  Heb. 13:5</a:t>
            </a:r>
            <a:endParaRPr lang="en-US" sz="30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endParaRPr lang="en-US" sz="3000" dirty="0" smtClea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3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_rich_fool-title-1-still-4x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8"/>
            <a:ext cx="9144000" cy="68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321</Words>
  <Application>Microsoft Macintosh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Griffin</dc:creator>
  <cp:lastModifiedBy>Rutter, Carolyn, A</cp:lastModifiedBy>
  <cp:revision>11</cp:revision>
  <dcterms:created xsi:type="dcterms:W3CDTF">2016-10-23T01:17:33Z</dcterms:created>
  <dcterms:modified xsi:type="dcterms:W3CDTF">2016-12-04T13:23:27Z</dcterms:modified>
</cp:coreProperties>
</file>