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314" r:id="rId2"/>
    <p:sldId id="322" r:id="rId3"/>
    <p:sldId id="315" r:id="rId4"/>
    <p:sldId id="298" r:id="rId5"/>
    <p:sldId id="321" r:id="rId6"/>
    <p:sldId id="312" r:id="rId7"/>
    <p:sldId id="320" r:id="rId8"/>
    <p:sldId id="316" r:id="rId9"/>
    <p:sldId id="319" r:id="rId10"/>
    <p:sldId id="318" r:id="rId11"/>
    <p:sldId id="313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 snapToGrid="0" snapToObjects="1">
      <p:cViewPr varScale="1">
        <p:scale>
          <a:sx n="70" d="100"/>
          <a:sy n="70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CB9B1-EAB6-4147-AD1B-08F79310EADB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B415E-A4AD-4101-BE71-E3F20E76F7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26EA3-25E9-4E71-9ABD-49C91FC47D54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26EA3-25E9-4E71-9ABD-49C91FC47D54}" type="datetimeFigureOut">
              <a:rPr lang="en-US" smtClean="0"/>
              <a:pPr/>
              <a:t>11/6/2016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88FEB-6DC8-4B54-918D-5F0E4333FE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Exodus+2&amp;version=NKJ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2764"/>
            <a:ext cx="8229600" cy="28487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098" name="Picture 2" descr="C:\Users\Jerry\Documents\Desktop\mos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914399"/>
            <a:ext cx="8327581" cy="4994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Moses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8436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God doesn’t always do what seems logical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God makes foolish the wisdom of men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Faith is willing to follow God in the face of fear</a:t>
            </a:r>
          </a:p>
          <a:p>
            <a:r>
              <a:rPr lang="en-US" b="1" dirty="0" smtClean="0"/>
              <a:t>True faith is willing to let go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Jerry\Documents\Desktop\moses mother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77922"/>
            <a:ext cx="7371836" cy="5401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Jerry\Documents\Desktop\ph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900752"/>
            <a:ext cx="3588664" cy="5180326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312693" y="1937982"/>
            <a:ext cx="4667534" cy="2688609"/>
          </a:xfrm>
        </p:spPr>
        <p:txBody>
          <a:bodyPr>
            <a:noAutofit/>
          </a:bodyPr>
          <a:lstStyle/>
          <a:p>
            <a:r>
              <a:rPr lang="en-US" sz="3200" dirty="0" smtClean="0"/>
              <a:t>Slaves Ex 1:11</a:t>
            </a:r>
          </a:p>
          <a:p>
            <a:endParaRPr lang="en-US" sz="3200" dirty="0" smtClean="0"/>
          </a:p>
          <a:p>
            <a:r>
              <a:rPr lang="en-US" sz="3600" dirty="0" smtClean="0"/>
              <a:t>Infanticide Ex 1:15-16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Genocide Ex 1:22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52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                  Exodus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6979"/>
            <a:ext cx="8229600" cy="582759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2  </a:t>
            </a:r>
            <a:r>
              <a:rPr lang="en-US" dirty="0" smtClean="0"/>
              <a:t>Moses Is Born</a:t>
            </a:r>
          </a:p>
          <a:p>
            <a:pPr>
              <a:buNone/>
            </a:pPr>
            <a:r>
              <a:rPr lang="en-US" sz="2300" b="1" dirty="0" smtClean="0"/>
              <a:t>1</a:t>
            </a:r>
            <a:r>
              <a:rPr lang="en-US" b="1" dirty="0" smtClean="0"/>
              <a:t>  </a:t>
            </a:r>
            <a:r>
              <a:rPr lang="en-US" dirty="0" smtClean="0"/>
              <a:t>And a man of the house of Levi went and took </a:t>
            </a:r>
            <a:r>
              <a:rPr lang="en-US" i="1" dirty="0" smtClean="0"/>
              <a:t>as wife</a:t>
            </a:r>
            <a:r>
              <a:rPr lang="en-US" dirty="0" smtClean="0"/>
              <a:t> a daughter of Levi. </a:t>
            </a:r>
          </a:p>
          <a:p>
            <a:pPr>
              <a:buNone/>
            </a:pPr>
            <a:r>
              <a:rPr lang="en-US" b="1" baseline="30000" dirty="0" smtClean="0"/>
              <a:t>2 </a:t>
            </a:r>
            <a:r>
              <a:rPr lang="en-US" dirty="0" smtClean="0"/>
              <a:t>So the woman conceived and bore a son. And when she saw that he </a:t>
            </a:r>
            <a:r>
              <a:rPr lang="en-US" i="1" dirty="0" smtClean="0"/>
              <a:t>was</a:t>
            </a:r>
            <a:r>
              <a:rPr lang="en-US" dirty="0" smtClean="0"/>
              <a:t> a beautiful </a:t>
            </a:r>
            <a:r>
              <a:rPr lang="en-US" i="1" dirty="0" smtClean="0"/>
              <a:t>child,</a:t>
            </a:r>
            <a:r>
              <a:rPr lang="en-US" dirty="0" smtClean="0"/>
              <a:t> she hid him three months. </a:t>
            </a:r>
          </a:p>
          <a:p>
            <a:pPr>
              <a:buNone/>
            </a:pPr>
            <a:r>
              <a:rPr lang="en-US" b="1" baseline="30000" dirty="0" smtClean="0"/>
              <a:t>3 </a:t>
            </a:r>
            <a:r>
              <a:rPr lang="en-US" dirty="0" smtClean="0"/>
              <a:t>But when she could no longer hide him, she took an ark of bulrushes for him, daubed it with asphalt and pitch, put the child in it, and laid </a:t>
            </a:r>
            <a:r>
              <a:rPr lang="en-US" i="1" dirty="0" smtClean="0"/>
              <a:t>it</a:t>
            </a:r>
            <a:r>
              <a:rPr lang="en-US" dirty="0" smtClean="0"/>
              <a:t> in the reeds by the river’s bank. </a:t>
            </a:r>
          </a:p>
          <a:p>
            <a:pPr>
              <a:buNone/>
            </a:pPr>
            <a:r>
              <a:rPr lang="en-US" b="1" baseline="30000" dirty="0" smtClean="0"/>
              <a:t>4 </a:t>
            </a:r>
            <a:r>
              <a:rPr lang="en-US" dirty="0" smtClean="0"/>
              <a:t>And his sister stood afar off, to know what would be done to him.</a:t>
            </a:r>
          </a:p>
          <a:p>
            <a:pPr>
              <a:buNone/>
            </a:pPr>
            <a:r>
              <a:rPr lang="en-US" b="1" baseline="30000" dirty="0" smtClean="0"/>
              <a:t> 5 </a:t>
            </a:r>
            <a:r>
              <a:rPr lang="en-US" dirty="0" smtClean="0"/>
              <a:t>Then the daughter of Pharaoh came down to bathe at the river. And her maidens walked along the riverside; and when she saw the ark among the reeds, she sent her maid to get it.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8126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                                                        EXODUS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2764"/>
            <a:ext cx="8229600" cy="57252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b="1" baseline="30000" dirty="0" smtClean="0"/>
              <a:t>6   </a:t>
            </a:r>
            <a:r>
              <a:rPr lang="en-US" dirty="0" smtClean="0"/>
              <a:t>And when she opened it, she saw the child, and behold, the baby wept. So she had compassion on him, and said, “This is one of the Hebrews’ children.”</a:t>
            </a:r>
          </a:p>
          <a:p>
            <a:pPr>
              <a:buNone/>
            </a:pPr>
            <a:r>
              <a:rPr lang="en-US" b="1" baseline="30000" dirty="0" smtClean="0"/>
              <a:t>7    </a:t>
            </a:r>
            <a:r>
              <a:rPr lang="en-US" dirty="0" smtClean="0"/>
              <a:t>Then his sister said to Pharaoh’s daughter, “Shall I go and call a nurse for you from the Hebrew women, that she</a:t>
            </a:r>
          </a:p>
          <a:p>
            <a:pPr>
              <a:buNone/>
            </a:pPr>
            <a:r>
              <a:rPr lang="en-US" b="1" baseline="30000" dirty="0" smtClean="0"/>
              <a:t>8    </a:t>
            </a:r>
            <a:r>
              <a:rPr lang="en-US" dirty="0" smtClean="0"/>
              <a:t>And Pharaoh’s daughter said to her, “Go.” So the maiden went and called the child’s mother. </a:t>
            </a:r>
            <a:r>
              <a:rPr lang="en-US" b="1" baseline="30000" dirty="0" smtClean="0"/>
              <a:t>9 </a:t>
            </a:r>
            <a:r>
              <a:rPr lang="en-US" dirty="0" smtClean="0"/>
              <a:t>Then Pharaoh’s daughter said to her, “Take this child away and nurse him for me, and I will give </a:t>
            </a:r>
            <a:r>
              <a:rPr lang="en-US" i="1" dirty="0" smtClean="0"/>
              <a:t>you</a:t>
            </a:r>
            <a:r>
              <a:rPr lang="en-US" dirty="0" smtClean="0"/>
              <a:t> your wages.” So the woman took the child and nursed him. </a:t>
            </a:r>
            <a:r>
              <a:rPr lang="en-US" b="1" baseline="30000" dirty="0" smtClean="0"/>
              <a:t>10 </a:t>
            </a:r>
            <a:r>
              <a:rPr lang="en-US" dirty="0" smtClean="0"/>
              <a:t>And the child grew, and she brought him to Pharaoh’s daughter, and he became her son. So she called his name Moses,</a:t>
            </a:r>
            <a:r>
              <a:rPr lang="en-US" baseline="30000" dirty="0" smtClean="0"/>
              <a:t>[</a:t>
            </a:r>
            <a:r>
              <a:rPr lang="en-US" baseline="30000" dirty="0" smtClean="0">
                <a:hlinkClick r:id="rId2" tooltip="See footnote a"/>
              </a:rPr>
              <a:t>a</a:t>
            </a:r>
            <a:r>
              <a:rPr lang="en-US" baseline="30000" dirty="0" smtClean="0"/>
              <a:t>]</a:t>
            </a:r>
            <a:r>
              <a:rPr lang="en-US" dirty="0" smtClean="0"/>
              <a:t> saying, “Because I drew him out of the water.”</a:t>
            </a:r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Jerry\Documents\Desktop\moses mother 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77922"/>
            <a:ext cx="7371836" cy="5401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Jerry\Documents\Desktop\P daughte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275" y="562970"/>
            <a:ext cx="7680049" cy="5669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Moses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8436" cy="4525963"/>
          </a:xfrm>
        </p:spPr>
        <p:txBody>
          <a:bodyPr/>
          <a:lstStyle/>
          <a:p>
            <a:r>
              <a:rPr lang="en-US" dirty="0" smtClean="0"/>
              <a:t>God doesn’t always do what seems logical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Moses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8436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God doesn’t always do what seems logical</a:t>
            </a:r>
          </a:p>
          <a:p>
            <a:r>
              <a:rPr lang="en-US" b="1" dirty="0" smtClean="0"/>
              <a:t>God makes foolish the wisdom of men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Moses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8436" cy="452596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God doesn’t always do what seems logical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God makes foolish the wisdom of men</a:t>
            </a:r>
          </a:p>
          <a:p>
            <a:r>
              <a:rPr lang="en-US" b="1" dirty="0" smtClean="0"/>
              <a:t>Faith is willing to follow God in the face of fear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1436</TotalTime>
  <Words>119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                                                         Exodus</vt:lpstr>
      <vt:lpstr>                                                        EXODUS</vt:lpstr>
      <vt:lpstr>Slide 5</vt:lpstr>
      <vt:lpstr>Slide 6</vt:lpstr>
      <vt:lpstr>Lessons From Moses</vt:lpstr>
      <vt:lpstr>Lessons From Moses</vt:lpstr>
      <vt:lpstr>Lessons From Moses</vt:lpstr>
      <vt:lpstr>Lessons From Moses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PSALMS</dc:title>
  <dc:creator>Jerry</dc:creator>
  <cp:lastModifiedBy>Jerry</cp:lastModifiedBy>
  <cp:revision>26</cp:revision>
  <dcterms:created xsi:type="dcterms:W3CDTF">2015-12-05T00:53:18Z</dcterms:created>
  <dcterms:modified xsi:type="dcterms:W3CDTF">2016-11-06T13:05:30Z</dcterms:modified>
</cp:coreProperties>
</file>