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6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5E0B-0ADE-4FF9-84A3-F96F0FF951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57F4-80FE-4C2E-906C-9D4EB666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5E0B-0ADE-4FF9-84A3-F96F0FF951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57F4-80FE-4C2E-906C-9D4EB666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2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5E0B-0ADE-4FF9-84A3-F96F0FF951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57F4-80FE-4C2E-906C-9D4EB666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8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5E0B-0ADE-4FF9-84A3-F96F0FF951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57F4-80FE-4C2E-906C-9D4EB666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7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5E0B-0ADE-4FF9-84A3-F96F0FF951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57F4-80FE-4C2E-906C-9D4EB666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7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5E0B-0ADE-4FF9-84A3-F96F0FF951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57F4-80FE-4C2E-906C-9D4EB666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5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5E0B-0ADE-4FF9-84A3-F96F0FF951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57F4-80FE-4C2E-906C-9D4EB666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5E0B-0ADE-4FF9-84A3-F96F0FF951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57F4-80FE-4C2E-906C-9D4EB666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9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5E0B-0ADE-4FF9-84A3-F96F0FF951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57F4-80FE-4C2E-906C-9D4EB666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5E0B-0ADE-4FF9-84A3-F96F0FF951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57F4-80FE-4C2E-906C-9D4EB666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5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A5E0B-0ADE-4FF9-84A3-F96F0FF951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E57F4-80FE-4C2E-906C-9D4EB666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7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A5E0B-0ADE-4FF9-84A3-F96F0FF951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E57F4-80FE-4C2E-906C-9D4EB666E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1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1600"/>
            <a:ext cx="12192000" cy="1626992"/>
          </a:xfrm>
        </p:spPr>
        <p:txBody>
          <a:bodyPr>
            <a:normAutofit/>
          </a:bodyPr>
          <a:lstStyle/>
          <a:p>
            <a:r>
              <a:rPr lang="en-US" sz="5300" dirty="0" smtClean="0"/>
              <a:t>Lessons from the Apostle Paul about studying the scriptures with others (Acts 17)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11641"/>
            <a:ext cx="9144000" cy="504521"/>
          </a:xfrm>
        </p:spPr>
        <p:txBody>
          <a:bodyPr/>
          <a:lstStyle/>
          <a:p>
            <a:r>
              <a:rPr lang="en-US" dirty="0" smtClean="0"/>
              <a:t>Reading:  Acts 17: 1-5, 10-13, 16-17, 22-28, 32-34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044" y="2269717"/>
            <a:ext cx="6889315" cy="45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1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reasoned with them from the scriptures (Acts 17:2,17) (Acts 18:4) </a:t>
            </a:r>
          </a:p>
          <a:p>
            <a:r>
              <a:rPr lang="en-US" dirty="0" smtClean="0"/>
              <a:t>He explained and proved that Jesus suffered and raised from the dead, and that he is the Christ (Acts 17:3, 32)</a:t>
            </a:r>
          </a:p>
          <a:p>
            <a:r>
              <a:rPr lang="en-US" dirty="0" smtClean="0"/>
              <a:t>Isaiah 1:18 - “Come now, let us reason together, says 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though your sins are like scarlet, they shall be as white as snow;</a:t>
            </a:r>
            <a:br>
              <a:rPr lang="en-US" dirty="0" smtClean="0"/>
            </a:br>
            <a:r>
              <a:rPr lang="en-US" dirty="0" smtClean="0"/>
              <a:t>though they are red like crimson,</a:t>
            </a:r>
            <a:r>
              <a:rPr lang="en-US" dirty="0"/>
              <a:t> </a:t>
            </a:r>
            <a:r>
              <a:rPr lang="en-US" dirty="0" smtClean="0"/>
              <a:t>they shall become like wool.”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Believed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Many devout Greeks and not a few leading women in Thessalonica (Acts 17:4) </a:t>
            </a:r>
          </a:p>
          <a:p>
            <a:r>
              <a:rPr lang="en-US" dirty="0" smtClean="0"/>
              <a:t> Jews in Berea, not a few Greek women of high standing as well as men (Acts 17:12) </a:t>
            </a:r>
          </a:p>
          <a:p>
            <a:r>
              <a:rPr lang="en-US" dirty="0" smtClean="0"/>
              <a:t> Some men in Athens, including Dionysius the Areopagite  and a woman named Damaris  (Acts 17:34)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1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 is Powerful!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Romans 1:15-16 </a:t>
            </a:r>
          </a:p>
          <a:p>
            <a:r>
              <a:rPr lang="en-US" dirty="0" smtClean="0"/>
              <a:t> Hebrews 4:12-13 </a:t>
            </a:r>
          </a:p>
          <a:p>
            <a:r>
              <a:rPr lang="en-US" dirty="0" smtClean="0"/>
              <a:t> 2 Timothy 3:16-17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 after God (Acts 17:26-28)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Ecclesiastes 3:11 </a:t>
            </a:r>
          </a:p>
          <a:p>
            <a:r>
              <a:rPr lang="en-US" dirty="0" smtClean="0"/>
              <a:t>Deuteronomy 4:29-31 </a:t>
            </a:r>
          </a:p>
          <a:p>
            <a:r>
              <a:rPr lang="en-US" dirty="0" smtClean="0"/>
              <a:t>Matthew 6:33 </a:t>
            </a:r>
          </a:p>
          <a:p>
            <a:r>
              <a:rPr lang="en-US" dirty="0" smtClean="0"/>
              <a:t>Luke 8:15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Study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common ground (Acts 17:22-23) </a:t>
            </a:r>
          </a:p>
          <a:p>
            <a:pPr marL="457200" lvl="1" indent="0">
              <a:buNone/>
            </a:pPr>
            <a:r>
              <a:rPr lang="en-US" dirty="0" smtClean="0"/>
              <a:t>- 1 </a:t>
            </a:r>
            <a:r>
              <a:rPr lang="en-US" dirty="0" err="1" smtClean="0"/>
              <a:t>Cor</a:t>
            </a:r>
            <a:r>
              <a:rPr lang="en-US" dirty="0" smtClean="0"/>
              <a:t> 9:19-23, Acts 23:6-9 </a:t>
            </a:r>
          </a:p>
          <a:p>
            <a:r>
              <a:rPr lang="en-US" dirty="0" smtClean="0"/>
              <a:t>Study with an open mind (Acts 17:11) </a:t>
            </a:r>
          </a:p>
          <a:p>
            <a:r>
              <a:rPr lang="en-US" dirty="0" smtClean="0"/>
              <a:t>Focus on the scriptures (Acts 17: 11) </a:t>
            </a:r>
          </a:p>
          <a:p>
            <a:pPr marL="457200" lvl="1" indent="0">
              <a:buNone/>
            </a:pPr>
            <a:r>
              <a:rPr lang="en-US" dirty="0" smtClean="0"/>
              <a:t>- Not traditions, "my" preacher, my parents, my church teaching, my feelings,  commentaries, etc. </a:t>
            </a:r>
          </a:p>
          <a:p>
            <a:r>
              <a:rPr lang="en-US" dirty="0" smtClean="0"/>
              <a:t>Discussion is necessary (Acts 17:11) </a:t>
            </a:r>
          </a:p>
          <a:p>
            <a:r>
              <a:rPr lang="en-US" dirty="0" smtClean="0"/>
              <a:t>Be patient </a:t>
            </a:r>
          </a:p>
          <a:p>
            <a:r>
              <a:rPr lang="en-US" dirty="0" smtClean="0"/>
              <a:t>Be willing to change if necessary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3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183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Lessons from the Apostle Paul about studying the scriptures with others (Acts 17)</vt:lpstr>
      <vt:lpstr>Paul’s Teaching</vt:lpstr>
      <vt:lpstr>Many Believed</vt:lpstr>
      <vt:lpstr>The Gospel is Powerful!</vt:lpstr>
      <vt:lpstr>Seeking after God (Acts 17:26-28)</vt:lpstr>
      <vt:lpstr>Bible Study Tips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Howell, Troy G</dc:creator>
  <cp:lastModifiedBy>Howell, Troy G</cp:lastModifiedBy>
  <cp:revision>8</cp:revision>
  <cp:lastPrinted>2016-11-02T16:55:45Z</cp:lastPrinted>
  <dcterms:created xsi:type="dcterms:W3CDTF">2016-10-31T19:50:26Z</dcterms:created>
  <dcterms:modified xsi:type="dcterms:W3CDTF">2016-11-02T17:14:45Z</dcterms:modified>
</cp:coreProperties>
</file>